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9144000" cy="5143500" type="screen16x9"/>
  <p:notesSz cx="6858000" cy="9144000"/>
  <p:embeddedFontLst>
    <p:embeddedFont>
      <p:font typeface="Barlow" panose="00000500000000000000" pitchFamily="2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redoka One" panose="02000000000000000000" pitchFamily="2" charset="0"/>
      <p:regular r:id="rId17"/>
    </p:embeddedFont>
    <p:embeddedFont>
      <p:font typeface="Palanquin Dark" panose="020B0604020202020204" charset="0"/>
      <p:regular r:id="rId18"/>
      <p:bold r:id="rId19"/>
    </p:embeddedFont>
    <p:embeddedFont>
      <p:font typeface="Roboto Condensed Light" panose="02000000000000000000" pitchFamily="2" charset="0"/>
      <p:regular r:id="rId20"/>
      <p: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hamed boumlik" initials="mb" lastIdx="1" clrIdx="0">
    <p:extLst>
      <p:ext uri="{19B8F6BF-5375-455C-9EA6-DF929625EA0E}">
        <p15:presenceInfo xmlns:p15="http://schemas.microsoft.com/office/powerpoint/2012/main" userId="4ab411c4eb6cf81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1" d="100"/>
          <a:sy n="101" d="100"/>
        </p:scale>
        <p:origin x="9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boumlik" userId="4ab411c4eb6cf81d" providerId="LiveId" clId="{EE359F6B-6F8F-4AE7-AAFC-5DBD2069C8FC}"/>
    <pc:docChg chg="undo custSel modSld">
      <pc:chgData name="mohamed boumlik" userId="4ab411c4eb6cf81d" providerId="LiveId" clId="{EE359F6B-6F8F-4AE7-AAFC-5DBD2069C8FC}" dt="2022-04-11T15:42:04.308" v="86" actId="478"/>
      <pc:docMkLst>
        <pc:docMk/>
      </pc:docMkLst>
      <pc:sldChg chg="delSp mod">
        <pc:chgData name="mohamed boumlik" userId="4ab411c4eb6cf81d" providerId="LiveId" clId="{EE359F6B-6F8F-4AE7-AAFC-5DBD2069C8FC}" dt="2022-04-11T15:42:04.308" v="86" actId="478"/>
        <pc:sldMkLst>
          <pc:docMk/>
          <pc:sldMk cId="0" sldId="256"/>
        </pc:sldMkLst>
        <pc:spChg chg="del">
          <ac:chgData name="mohamed boumlik" userId="4ab411c4eb6cf81d" providerId="LiveId" clId="{EE359F6B-6F8F-4AE7-AAFC-5DBD2069C8FC}" dt="2022-04-11T15:42:04.308" v="86" actId="478"/>
          <ac:spMkLst>
            <pc:docMk/>
            <pc:sldMk cId="0" sldId="256"/>
            <ac:spMk id="5863" creationId="{00000000-0000-0000-0000-000000000000}"/>
          </ac:spMkLst>
        </pc:spChg>
      </pc:sldChg>
      <pc:sldChg chg="modSp mod">
        <pc:chgData name="mohamed boumlik" userId="4ab411c4eb6cf81d" providerId="LiveId" clId="{EE359F6B-6F8F-4AE7-AAFC-5DBD2069C8FC}" dt="2022-04-11T15:39:48.290" v="13" actId="20577"/>
        <pc:sldMkLst>
          <pc:docMk/>
          <pc:sldMk cId="0" sldId="257"/>
        </pc:sldMkLst>
        <pc:spChg chg="mod">
          <ac:chgData name="mohamed boumlik" userId="4ab411c4eb6cf81d" providerId="LiveId" clId="{EE359F6B-6F8F-4AE7-AAFC-5DBD2069C8FC}" dt="2022-04-11T15:39:48.290" v="13" actId="20577"/>
          <ac:spMkLst>
            <pc:docMk/>
            <pc:sldMk cId="0" sldId="257"/>
            <ac:spMk id="5874" creationId="{00000000-0000-0000-0000-000000000000}"/>
          </ac:spMkLst>
        </pc:spChg>
      </pc:sldChg>
      <pc:sldChg chg="modSp mod">
        <pc:chgData name="mohamed boumlik" userId="4ab411c4eb6cf81d" providerId="LiveId" clId="{EE359F6B-6F8F-4AE7-AAFC-5DBD2069C8FC}" dt="2022-04-11T15:32:43.171" v="0" actId="1076"/>
        <pc:sldMkLst>
          <pc:docMk/>
          <pc:sldMk cId="0" sldId="258"/>
        </pc:sldMkLst>
        <pc:picChg chg="mod">
          <ac:chgData name="mohamed boumlik" userId="4ab411c4eb6cf81d" providerId="LiveId" clId="{EE359F6B-6F8F-4AE7-AAFC-5DBD2069C8FC}" dt="2022-04-11T15:32:43.171" v="0" actId="1076"/>
          <ac:picMkLst>
            <pc:docMk/>
            <pc:sldMk cId="0" sldId="258"/>
            <ac:picMk id="5880" creationId="{00000000-0000-0000-0000-000000000000}"/>
          </ac:picMkLst>
        </pc:picChg>
      </pc:sldChg>
      <pc:sldChg chg="modSp mod">
        <pc:chgData name="mohamed boumlik" userId="4ab411c4eb6cf81d" providerId="LiveId" clId="{EE359F6B-6F8F-4AE7-AAFC-5DBD2069C8FC}" dt="2022-04-11T15:34:24.842" v="1" actId="1076"/>
        <pc:sldMkLst>
          <pc:docMk/>
          <pc:sldMk cId="0" sldId="259"/>
        </pc:sldMkLst>
        <pc:spChg chg="mod">
          <ac:chgData name="mohamed boumlik" userId="4ab411c4eb6cf81d" providerId="LiveId" clId="{EE359F6B-6F8F-4AE7-AAFC-5DBD2069C8FC}" dt="2022-04-11T15:34:24.842" v="1" actId="1076"/>
          <ac:spMkLst>
            <pc:docMk/>
            <pc:sldMk cId="0" sldId="259"/>
            <ac:spMk id="5885" creationId="{00000000-0000-0000-0000-000000000000}"/>
          </ac:spMkLst>
        </pc:spChg>
      </pc:sldChg>
      <pc:sldChg chg="delSp modSp mod addCm delCm">
        <pc:chgData name="mohamed boumlik" userId="4ab411c4eb6cf81d" providerId="LiveId" clId="{EE359F6B-6F8F-4AE7-AAFC-5DBD2069C8FC}" dt="2022-04-11T15:41:47.969" v="85" actId="1038"/>
        <pc:sldMkLst>
          <pc:docMk/>
          <pc:sldMk cId="0" sldId="260"/>
        </pc:sldMkLst>
        <pc:spChg chg="mod">
          <ac:chgData name="mohamed boumlik" userId="4ab411c4eb6cf81d" providerId="LiveId" clId="{EE359F6B-6F8F-4AE7-AAFC-5DBD2069C8FC}" dt="2022-04-11T15:41:47.969" v="85" actId="1038"/>
          <ac:spMkLst>
            <pc:docMk/>
            <pc:sldMk cId="0" sldId="260"/>
            <ac:spMk id="5892" creationId="{00000000-0000-0000-0000-000000000000}"/>
          </ac:spMkLst>
        </pc:spChg>
        <pc:spChg chg="del mod">
          <ac:chgData name="mohamed boumlik" userId="4ab411c4eb6cf81d" providerId="LiveId" clId="{EE359F6B-6F8F-4AE7-AAFC-5DBD2069C8FC}" dt="2022-04-11T15:40:43.813" v="45" actId="478"/>
          <ac:spMkLst>
            <pc:docMk/>
            <pc:sldMk cId="0" sldId="260"/>
            <ac:spMk id="5893" creationId="{00000000-0000-0000-0000-000000000000}"/>
          </ac:spMkLst>
        </pc:spChg>
        <pc:spChg chg="mod">
          <ac:chgData name="mohamed boumlik" userId="4ab411c4eb6cf81d" providerId="LiveId" clId="{EE359F6B-6F8F-4AE7-AAFC-5DBD2069C8FC}" dt="2022-04-11T15:41:47.969" v="85" actId="1038"/>
          <ac:spMkLst>
            <pc:docMk/>
            <pc:sldMk cId="0" sldId="260"/>
            <ac:spMk id="5894" creationId="{00000000-0000-0000-0000-000000000000}"/>
          </ac:spMkLst>
        </pc:spChg>
        <pc:spChg chg="mod">
          <ac:chgData name="mohamed boumlik" userId="4ab411c4eb6cf81d" providerId="LiveId" clId="{EE359F6B-6F8F-4AE7-AAFC-5DBD2069C8FC}" dt="2022-04-11T15:41:47.969" v="85" actId="1038"/>
          <ac:spMkLst>
            <pc:docMk/>
            <pc:sldMk cId="0" sldId="260"/>
            <ac:spMk id="5895" creationId="{00000000-0000-0000-0000-000000000000}"/>
          </ac:spMkLst>
        </pc:spChg>
        <pc:spChg chg="mod">
          <ac:chgData name="mohamed boumlik" userId="4ab411c4eb6cf81d" providerId="LiveId" clId="{EE359F6B-6F8F-4AE7-AAFC-5DBD2069C8FC}" dt="2022-04-11T15:41:47.969" v="85" actId="1038"/>
          <ac:spMkLst>
            <pc:docMk/>
            <pc:sldMk cId="0" sldId="260"/>
            <ac:spMk id="5896" creationId="{00000000-0000-0000-0000-000000000000}"/>
          </ac:spMkLst>
        </pc:spChg>
        <pc:spChg chg="mod">
          <ac:chgData name="mohamed boumlik" userId="4ab411c4eb6cf81d" providerId="LiveId" clId="{EE359F6B-6F8F-4AE7-AAFC-5DBD2069C8FC}" dt="2022-04-11T15:41:47.969" v="85" actId="1038"/>
          <ac:spMkLst>
            <pc:docMk/>
            <pc:sldMk cId="0" sldId="260"/>
            <ac:spMk id="5897" creationId="{00000000-0000-0000-0000-000000000000}"/>
          </ac:spMkLst>
        </pc:spChg>
        <pc:spChg chg="mod">
          <ac:chgData name="mohamed boumlik" userId="4ab411c4eb6cf81d" providerId="LiveId" clId="{EE359F6B-6F8F-4AE7-AAFC-5DBD2069C8FC}" dt="2022-04-11T15:41:47.969" v="85" actId="1038"/>
          <ac:spMkLst>
            <pc:docMk/>
            <pc:sldMk cId="0" sldId="260"/>
            <ac:spMk id="5899" creationId="{00000000-0000-0000-0000-000000000000}"/>
          </ac:spMkLst>
        </pc:spChg>
        <pc:spChg chg="mod">
          <ac:chgData name="mohamed boumlik" userId="4ab411c4eb6cf81d" providerId="LiveId" clId="{EE359F6B-6F8F-4AE7-AAFC-5DBD2069C8FC}" dt="2022-04-11T15:41:47.969" v="85" actId="1038"/>
          <ac:spMkLst>
            <pc:docMk/>
            <pc:sldMk cId="0" sldId="260"/>
            <ac:spMk id="5900" creationId="{00000000-0000-0000-0000-000000000000}"/>
          </ac:spMkLst>
        </pc:spChg>
        <pc:spChg chg="del">
          <ac:chgData name="mohamed boumlik" userId="4ab411c4eb6cf81d" providerId="LiveId" clId="{EE359F6B-6F8F-4AE7-AAFC-5DBD2069C8FC}" dt="2022-04-11T15:40:49.095" v="47" actId="478"/>
          <ac:spMkLst>
            <pc:docMk/>
            <pc:sldMk cId="0" sldId="260"/>
            <ac:spMk id="5901" creationId="{00000000-0000-0000-0000-000000000000}"/>
          </ac:spMkLst>
        </pc:spChg>
        <pc:spChg chg="mod">
          <ac:chgData name="mohamed boumlik" userId="4ab411c4eb6cf81d" providerId="LiveId" clId="{EE359F6B-6F8F-4AE7-AAFC-5DBD2069C8FC}" dt="2022-04-11T15:41:47.969" v="85" actId="1038"/>
          <ac:spMkLst>
            <pc:docMk/>
            <pc:sldMk cId="0" sldId="260"/>
            <ac:spMk id="5902" creationId="{00000000-0000-0000-0000-000000000000}"/>
          </ac:spMkLst>
        </pc:spChg>
        <pc:spChg chg="del">
          <ac:chgData name="mohamed boumlik" userId="4ab411c4eb6cf81d" providerId="LiveId" clId="{EE359F6B-6F8F-4AE7-AAFC-5DBD2069C8FC}" dt="2022-04-11T15:40:47.354" v="46" actId="478"/>
          <ac:spMkLst>
            <pc:docMk/>
            <pc:sldMk cId="0" sldId="260"/>
            <ac:spMk id="5903" creationId="{00000000-0000-0000-0000-000000000000}"/>
          </ac:spMkLst>
        </pc:spChg>
        <pc:spChg chg="mod">
          <ac:chgData name="mohamed boumlik" userId="4ab411c4eb6cf81d" providerId="LiveId" clId="{EE359F6B-6F8F-4AE7-AAFC-5DBD2069C8FC}" dt="2022-04-11T15:41:47.969" v="85" actId="1038"/>
          <ac:spMkLst>
            <pc:docMk/>
            <pc:sldMk cId="0" sldId="260"/>
            <ac:spMk id="5904" creationId="{00000000-0000-0000-0000-000000000000}"/>
          </ac:spMkLst>
        </pc:spChg>
        <pc:grpChg chg="mod">
          <ac:chgData name="mohamed boumlik" userId="4ab411c4eb6cf81d" providerId="LiveId" clId="{EE359F6B-6F8F-4AE7-AAFC-5DBD2069C8FC}" dt="2022-04-11T15:41:47.969" v="85" actId="1038"/>
          <ac:grpSpMkLst>
            <pc:docMk/>
            <pc:sldMk cId="0" sldId="260"/>
            <ac:grpSpMk id="5907" creationId="{00000000-0000-0000-0000-000000000000}"/>
          </ac:grpSpMkLst>
        </pc:grpChg>
        <pc:grpChg chg="mod">
          <ac:chgData name="mohamed boumlik" userId="4ab411c4eb6cf81d" providerId="LiveId" clId="{EE359F6B-6F8F-4AE7-AAFC-5DBD2069C8FC}" dt="2022-04-11T15:41:47.969" v="85" actId="1038"/>
          <ac:grpSpMkLst>
            <pc:docMk/>
            <pc:sldMk cId="0" sldId="260"/>
            <ac:grpSpMk id="5913" creationId="{00000000-0000-0000-0000-000000000000}"/>
          </ac:grpSpMkLst>
        </pc:grpChg>
        <pc:grpChg chg="del mod">
          <ac:chgData name="mohamed boumlik" userId="4ab411c4eb6cf81d" providerId="LiveId" clId="{EE359F6B-6F8F-4AE7-AAFC-5DBD2069C8FC}" dt="2022-04-11T15:40:50.846" v="49" actId="478"/>
          <ac:grpSpMkLst>
            <pc:docMk/>
            <pc:sldMk cId="0" sldId="260"/>
            <ac:grpSpMk id="5919" creationId="{00000000-0000-0000-0000-000000000000}"/>
          </ac:grpSpMkLst>
        </pc:grpChg>
        <pc:grpChg chg="mod">
          <ac:chgData name="mohamed boumlik" userId="4ab411c4eb6cf81d" providerId="LiveId" clId="{EE359F6B-6F8F-4AE7-AAFC-5DBD2069C8FC}" dt="2022-04-11T15:41:47.969" v="85" actId="1038"/>
          <ac:grpSpMkLst>
            <pc:docMk/>
            <pc:sldMk cId="0" sldId="260"/>
            <ac:grpSpMk id="5943" creationId="{00000000-0000-0000-0000-000000000000}"/>
          </ac:grpSpMkLst>
        </pc:grpChg>
        <pc:cxnChg chg="mod">
          <ac:chgData name="mohamed boumlik" userId="4ab411c4eb6cf81d" providerId="LiveId" clId="{EE359F6B-6F8F-4AE7-AAFC-5DBD2069C8FC}" dt="2022-04-11T15:41:47.969" v="85" actId="1038"/>
          <ac:cxnSpMkLst>
            <pc:docMk/>
            <pc:sldMk cId="0" sldId="260"/>
            <ac:cxnSpMk id="5898" creationId="{00000000-0000-0000-0000-000000000000}"/>
          </ac:cxnSpMkLst>
        </pc:cxnChg>
        <pc:cxnChg chg="mod">
          <ac:chgData name="mohamed boumlik" userId="4ab411c4eb6cf81d" providerId="LiveId" clId="{EE359F6B-6F8F-4AE7-AAFC-5DBD2069C8FC}" dt="2022-04-11T15:41:47.969" v="85" actId="1038"/>
          <ac:cxnSpMkLst>
            <pc:docMk/>
            <pc:sldMk cId="0" sldId="260"/>
            <ac:cxnSpMk id="5905" creationId="{00000000-0000-0000-0000-000000000000}"/>
          </ac:cxnSpMkLst>
        </pc:cxnChg>
        <pc:cxnChg chg="del">
          <ac:chgData name="mohamed boumlik" userId="4ab411c4eb6cf81d" providerId="LiveId" clId="{EE359F6B-6F8F-4AE7-AAFC-5DBD2069C8FC}" dt="2022-04-11T15:40:52.792" v="50" actId="478"/>
          <ac:cxnSpMkLst>
            <pc:docMk/>
            <pc:sldMk cId="0" sldId="260"/>
            <ac:cxnSpMk id="5906" creationId="{00000000-0000-0000-0000-000000000000}"/>
          </ac:cxnSpMkLst>
        </pc:cxn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9" name="Google Shape;5859;gf63018c972_0_11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0" name="Google Shape;5860;gf63018c972_0_11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0" name="Google Shape;5870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1" name="Google Shape;5871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6" name="Google Shape;5876;ge34544eb2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7" name="Google Shape;5877;ge34544eb2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2" name="Google Shape;5882;g123e874121c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3" name="Google Shape;5883;g123e874121c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8" name="Google Shape;5888;gfa0f8f9720_0_1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9" name="Google Shape;5889;gfa0f8f9720_0_14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7" name="Google Shape;5977;gfa0f8f9720_0_1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8" name="Google Shape;5978;gfa0f8f9720_0_1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529139" y="21377"/>
              <a:ext cx="3059215" cy="5100745"/>
              <a:chOff x="-3483" y="167576"/>
              <a:chExt cx="3059215" cy="5100745"/>
            </a:xfrm>
          </p:grpSpPr>
          <p:sp>
            <p:nvSpPr>
              <p:cNvPr id="11" name="Google Shape;11;p2"/>
              <p:cNvSpPr/>
              <p:nvPr/>
            </p:nvSpPr>
            <p:spPr>
              <a:xfrm rot="10800000" flipH="1">
                <a:off x="-3483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10800000" flipH="1">
                <a:off x="46508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10800000" flipH="1">
                <a:off x="93247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800000" flipH="1">
                <a:off x="1399851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0800000" flipH="1">
                <a:off x="1867232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10800000" flipH="1">
                <a:off x="2334614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10800000" flipH="1">
                <a:off x="2801950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10800000" flipH="1">
                <a:off x="230802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0800000" flipH="1">
                <a:off x="698184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116556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10800000" flipH="1">
                <a:off x="163290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10800000" flipH="1">
                <a:off x="210028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 flipH="1">
                <a:off x="256766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10800000" flipH="1">
                <a:off x="11425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10800000" flipH="1">
                <a:off x="58163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10800000" flipH="1">
                <a:off x="1049017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10800000" flipH="1">
                <a:off x="1516399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10800000" flipH="1">
                <a:off x="198497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10800000" flipH="1">
                <a:off x="2452352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10800000" flipH="1">
                <a:off x="34854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10800000" flipH="1">
                <a:off x="8159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10800000" flipH="1">
                <a:off x="1283303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10800000" flipH="1">
                <a:off x="175068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10800000" flipH="1">
                <a:off x="221806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10800000" flipH="1">
                <a:off x="2685447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10800000" flipH="1">
                <a:off x="11425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10800000" flipH="1">
                <a:off x="581636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10800000" flipH="1">
                <a:off x="1049017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10800000" flipH="1">
                <a:off x="1516399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10800000" flipH="1">
                <a:off x="348540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8159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1283303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175068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-3483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46508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93247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1399851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1867232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2334614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230802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698184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116556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163290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210028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 flipH="1">
                <a:off x="256766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 flipH="1">
                <a:off x="11425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 flipH="1">
                <a:off x="58163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 flipH="1">
                <a:off x="1049017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 flipH="1">
                <a:off x="1516399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 flipH="1">
                <a:off x="198497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 flipH="1">
                <a:off x="2452352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 flipH="1">
                <a:off x="34854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 flipH="1">
                <a:off x="8159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rot="10800000" flipH="1">
                <a:off x="1283303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rot="10800000" flipH="1">
                <a:off x="175068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10800000" flipH="1">
                <a:off x="221806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10800000" flipH="1">
                <a:off x="11425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10800000" flipH="1">
                <a:off x="58163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10800000" flipH="1">
                <a:off x="1049017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10800000" flipH="1">
                <a:off x="1516399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10800000" flipH="1">
                <a:off x="198497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0800000" flipH="1">
                <a:off x="2452352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0800000" flipH="1">
                <a:off x="34854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0800000" flipH="1">
                <a:off x="8159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rot="10800000" flipH="1">
                <a:off x="1283303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 rot="10800000" flipH="1">
                <a:off x="175068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 rot="10800000" flipH="1">
                <a:off x="221806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rot="10800000" flipH="1">
                <a:off x="-3483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 rot="10800000" flipH="1">
                <a:off x="46508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 rot="10800000" flipH="1">
                <a:off x="93247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 rot="10800000" flipH="1">
                <a:off x="1399851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 rot="10800000" flipH="1">
                <a:off x="1867232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 rot="10800000" flipH="1">
                <a:off x="2334614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 rot="10800000" flipH="1">
                <a:off x="230802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rot="10800000" flipH="1">
                <a:off x="698184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10800000" flipH="1">
                <a:off x="116556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 rot="10800000" flipH="1">
                <a:off x="163290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 rot="10800000" flipH="1">
                <a:off x="210028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 rot="10800000" flipH="1">
                <a:off x="256766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 rot="10800000" flipH="1">
                <a:off x="11425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 rot="10800000" flipH="1">
                <a:off x="58163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 rot="10800000" flipH="1">
                <a:off x="1049017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rot="10800000" flipH="1">
                <a:off x="1516399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 rot="10800000" flipH="1">
                <a:off x="198497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 rot="10800000" flipH="1">
                <a:off x="2452352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 rot="10800000" flipH="1">
                <a:off x="34854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 rot="10800000" flipH="1">
                <a:off x="8159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10800000" flipH="1">
                <a:off x="1283303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rot="10800000" flipH="1">
                <a:off x="175068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 rot="10800000" flipH="1">
                <a:off x="221806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 rot="10800000" flipH="1">
                <a:off x="11425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 rot="10800000" flipH="1">
                <a:off x="58163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 rot="10800000" flipH="1">
                <a:off x="1049017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 rot="10800000" flipH="1">
                <a:off x="1516399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 rot="10800000" flipH="1">
                <a:off x="198497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rot="10800000" flipH="1">
                <a:off x="2452352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 rot="10800000" flipH="1">
                <a:off x="34854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 rot="10800000" flipH="1">
                <a:off x="8159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 rot="10800000" flipH="1">
                <a:off x="1283303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 rot="10800000" flipH="1">
                <a:off x="175068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 rot="10800000" flipH="1">
                <a:off x="221806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rot="10800000" flipH="1">
                <a:off x="-3483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 rot="10800000" flipH="1">
                <a:off x="46508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rot="10800000" flipH="1">
                <a:off x="93247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 rot="10800000" flipH="1">
                <a:off x="1399851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 rot="10800000" flipH="1">
                <a:off x="1867232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rot="10800000" flipH="1">
                <a:off x="2334614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rot="10800000" flipH="1">
                <a:off x="230802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rot="10800000" flipH="1">
                <a:off x="698184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rot="10800000" flipH="1">
                <a:off x="116556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rot="10800000" flipH="1">
                <a:off x="163290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 rot="10800000" flipH="1">
                <a:off x="210028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 rot="10800000" flipH="1">
                <a:off x="256766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 rot="10800000" flipH="1">
                <a:off x="11425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 rot="10800000" flipH="1">
                <a:off x="581636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 rot="10800000" flipH="1">
                <a:off x="1049017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 rot="10800000" flipH="1">
                <a:off x="1516399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 rot="10800000" flipH="1">
                <a:off x="348540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 rot="10800000" flipH="1">
                <a:off x="8159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 rot="10800000" flipH="1">
                <a:off x="1283303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 rot="10800000" flipH="1">
                <a:off x="175068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 rot="10800000" flipH="1">
                <a:off x="11425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 rot="10800000" flipH="1">
                <a:off x="58163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 rot="10800000" flipH="1">
                <a:off x="1049017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 rot="10800000" flipH="1">
                <a:off x="1516399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 rot="10800000" flipH="1">
                <a:off x="198497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 rot="10800000" flipH="1">
                <a:off x="2452352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 rot="10800000" flipH="1">
                <a:off x="34854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 rot="10800000" flipH="1">
                <a:off x="8159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 rot="10800000" flipH="1">
                <a:off x="1283303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 rot="10800000" flipH="1">
                <a:off x="175068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 rot="10800000" flipH="1">
                <a:off x="221806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 rot="10800000" flipH="1">
                <a:off x="-3483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 rot="10800000" flipH="1">
                <a:off x="46508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 rot="10800000" flipH="1">
                <a:off x="93247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 rot="10800000" flipH="1">
                <a:off x="1399851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 rot="10800000" flipH="1">
                <a:off x="1867232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 rot="10800000" flipH="1">
                <a:off x="2334614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 rot="10800000" flipH="1">
                <a:off x="230802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 rot="10800000" flipH="1">
                <a:off x="698184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 rot="10800000" flipH="1">
                <a:off x="116556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 rot="10800000" flipH="1">
                <a:off x="163290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 rot="10800000" flipH="1">
                <a:off x="210028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 rot="10800000" flipH="1">
                <a:off x="256766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 rot="10800000" flipH="1">
                <a:off x="11425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 rot="10800000" flipH="1">
                <a:off x="58163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 rot="10800000" flipH="1">
                <a:off x="1049017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 rot="10800000" flipH="1">
                <a:off x="1516399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 rot="10800000" flipH="1">
                <a:off x="198497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 rot="10800000" flipH="1">
                <a:off x="2452352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 rot="10800000" flipH="1">
                <a:off x="34854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 rot="10800000" flipH="1">
                <a:off x="8159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 rot="10800000" flipH="1">
                <a:off x="1283303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 rot="10800000" flipH="1">
                <a:off x="175068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 rot="10800000" flipH="1">
                <a:off x="221806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rot="10800000" flipH="1">
                <a:off x="11425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rot="10800000" flipH="1">
                <a:off x="58163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rot="10800000" flipH="1">
                <a:off x="1049017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10800000" flipH="1">
                <a:off x="1516399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10800000" flipH="1">
                <a:off x="198497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10800000" flipH="1">
                <a:off x="2452352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10800000" flipH="1">
                <a:off x="34854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rot="10800000" flipH="1">
                <a:off x="8159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rot="10800000" flipH="1">
                <a:off x="1283303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rot="10800000" flipH="1">
                <a:off x="175068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rot="10800000" flipH="1">
                <a:off x="221806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rot="10800000" flipH="1">
                <a:off x="-3483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rot="10800000" flipH="1">
                <a:off x="46508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rot="10800000" flipH="1">
                <a:off x="93247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rot="10800000" flipH="1">
                <a:off x="1399851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 flipH="1">
                <a:off x="1867232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 flipH="1">
                <a:off x="230802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 flipH="1">
                <a:off x="698184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 flipH="1">
                <a:off x="116556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 flipH="1">
                <a:off x="163290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 flipH="1">
                <a:off x="11425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 flipH="1">
                <a:off x="58163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 flipH="1">
                <a:off x="1049017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 flipH="1">
                <a:off x="1516399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rot="10800000" flipH="1">
                <a:off x="198497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 rot="10800000" flipH="1">
                <a:off x="2452352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 rot="10800000" flipH="1">
                <a:off x="2919733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 rot="10800000" flipH="1">
                <a:off x="34854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 rot="10800000" flipH="1">
                <a:off x="8159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 rot="10800000" flipH="1">
                <a:off x="1283303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 rot="10800000" flipH="1">
                <a:off x="175068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 rot="10800000" flipH="1">
                <a:off x="221806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 rot="10800000" flipH="1">
                <a:off x="2685447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 rot="10800000" flipH="1">
                <a:off x="11425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 rot="10800000" flipH="1">
                <a:off x="58163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 rot="10800000" flipH="1">
                <a:off x="1049017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 rot="10800000" flipH="1">
                <a:off x="1516399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 rot="10800000" flipH="1">
                <a:off x="198497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 rot="10800000" flipH="1">
                <a:off x="2452352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 rot="10800000" flipH="1">
                <a:off x="2919733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 rot="10800000" flipH="1">
                <a:off x="34854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 rot="10800000" flipH="1">
                <a:off x="8159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 rot="10800000" flipH="1">
                <a:off x="1283303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 rot="10800000" flipH="1">
                <a:off x="175068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 rot="10800000" flipH="1">
                <a:off x="221806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 rot="10800000" flipH="1">
                <a:off x="2685447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" name="Google Shape;212;p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213" name="Google Shape;213;p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36" name="Google Shape;336;p2"/>
          <p:cNvPicPr preferRelativeResize="0"/>
          <p:nvPr/>
        </p:nvPicPr>
        <p:blipFill rotWithShape="1">
          <a:blip r:embed="rId2">
            <a:alphaModFix amt="81000"/>
          </a:blip>
          <a:srcRect l="10088" t="13940" b="13940"/>
          <a:stretch/>
        </p:blipFill>
        <p:spPr>
          <a:xfrm flipH="1">
            <a:off x="2132325" y="0"/>
            <a:ext cx="7011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"/>
          <p:cNvSpPr txBox="1">
            <a:spLocks noGrp="1"/>
          </p:cNvSpPr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8" name="Google Shape;338;p2"/>
          <p:cNvSpPr txBox="1">
            <a:spLocks noGrp="1"/>
          </p:cNvSpPr>
          <p:nvPr>
            <p:ph type="subTitle" idx="1"/>
          </p:nvPr>
        </p:nvSpPr>
        <p:spPr>
          <a:xfrm>
            <a:off x="1061288" y="3302082"/>
            <a:ext cx="43206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8" name="Google Shape;1938;p11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939" name="Google Shape;1939;p11"/>
            <p:cNvGrpSpPr/>
            <p:nvPr/>
          </p:nvGrpSpPr>
          <p:grpSpPr>
            <a:xfrm>
              <a:off x="-529139" y="21377"/>
              <a:ext cx="3059215" cy="5100745"/>
              <a:chOff x="-529139" y="21377"/>
              <a:chExt cx="3059215" cy="5100745"/>
            </a:xfrm>
          </p:grpSpPr>
          <p:sp>
            <p:nvSpPr>
              <p:cNvPr id="1940" name="Google Shape;1940;p11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1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1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1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1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1"/>
              <p:cNvSpPr/>
              <p:nvPr/>
            </p:nvSpPr>
            <p:spPr>
              <a:xfrm rot="10800000" flipH="1">
                <a:off x="1808958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1"/>
              <p:cNvSpPr/>
              <p:nvPr/>
            </p:nvSpPr>
            <p:spPr>
              <a:xfrm rot="10800000" flipH="1">
                <a:off x="2276294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1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11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11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11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11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11"/>
              <p:cNvSpPr/>
              <p:nvPr/>
            </p:nvSpPr>
            <p:spPr>
              <a:xfrm rot="10800000" flipH="1">
                <a:off x="204200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11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11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11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11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1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1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1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1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1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1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1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1"/>
              <p:cNvSpPr/>
              <p:nvPr/>
            </p:nvSpPr>
            <p:spPr>
              <a:xfrm rot="10800000" flipH="1">
                <a:off x="2159792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1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1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1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1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1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1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1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1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1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1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1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1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1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1"/>
              <p:cNvSpPr/>
              <p:nvPr/>
            </p:nvSpPr>
            <p:spPr>
              <a:xfrm rot="10800000" flipH="1">
                <a:off x="1808958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1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1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1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1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1"/>
              <p:cNvSpPr/>
              <p:nvPr/>
            </p:nvSpPr>
            <p:spPr>
              <a:xfrm rot="10800000" flipH="1">
                <a:off x="157462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1"/>
              <p:cNvSpPr/>
              <p:nvPr/>
            </p:nvSpPr>
            <p:spPr>
              <a:xfrm rot="10800000" flipH="1">
                <a:off x="2042009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1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1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1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1"/>
              <p:cNvSpPr/>
              <p:nvPr/>
            </p:nvSpPr>
            <p:spPr>
              <a:xfrm rot="10800000" flipH="1">
                <a:off x="990744" y="14809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1"/>
              <p:cNvSpPr/>
              <p:nvPr/>
            </p:nvSpPr>
            <p:spPr>
              <a:xfrm rot="10800000" flipH="1">
                <a:off x="14593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1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1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1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1"/>
              <p:cNvSpPr/>
              <p:nvPr/>
            </p:nvSpPr>
            <p:spPr>
              <a:xfrm rot="10800000" flipH="1">
                <a:off x="1225029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1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1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1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1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1"/>
              <p:cNvSpPr/>
              <p:nvPr/>
            </p:nvSpPr>
            <p:spPr>
              <a:xfrm rot="10800000" flipH="1">
                <a:off x="14593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1"/>
              <p:cNvSpPr/>
              <p:nvPr/>
            </p:nvSpPr>
            <p:spPr>
              <a:xfrm rot="10800000" flipH="1">
                <a:off x="1926696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1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1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1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1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1"/>
              <p:cNvSpPr/>
              <p:nvPr/>
            </p:nvSpPr>
            <p:spPr>
              <a:xfrm rot="10800000" flipH="1">
                <a:off x="169241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1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1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1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1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1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1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1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1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1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1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1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1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1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1"/>
              <p:cNvSpPr/>
              <p:nvPr/>
            </p:nvSpPr>
            <p:spPr>
              <a:xfrm rot="10800000" flipH="1">
                <a:off x="14593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1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1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1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1"/>
              <p:cNvSpPr/>
              <p:nvPr/>
            </p:nvSpPr>
            <p:spPr>
              <a:xfrm rot="10800000" flipH="1">
                <a:off x="1225029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1"/>
              <p:cNvSpPr/>
              <p:nvPr/>
            </p:nvSpPr>
            <p:spPr>
              <a:xfrm rot="10800000" flipH="1">
                <a:off x="169241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1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1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1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1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1"/>
              <p:cNvSpPr/>
              <p:nvPr/>
            </p:nvSpPr>
            <p:spPr>
              <a:xfrm rot="10800000" flipH="1">
                <a:off x="14593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1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1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1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1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1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1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1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1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1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1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1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1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1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1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1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1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1"/>
              <p:cNvSpPr/>
              <p:nvPr/>
            </p:nvSpPr>
            <p:spPr>
              <a:xfrm rot="10800000" flipH="1">
                <a:off x="990744" y="32329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1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1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1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1"/>
              <p:cNvSpPr/>
              <p:nvPr/>
            </p:nvSpPr>
            <p:spPr>
              <a:xfrm rot="10800000" flipH="1">
                <a:off x="1225029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1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1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1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1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1"/>
              <p:cNvSpPr/>
              <p:nvPr/>
            </p:nvSpPr>
            <p:spPr>
              <a:xfrm rot="10800000" flipH="1">
                <a:off x="14593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1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1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1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1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1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1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1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1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1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1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1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1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1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1"/>
              <p:cNvSpPr/>
              <p:nvPr/>
            </p:nvSpPr>
            <p:spPr>
              <a:xfrm rot="10800000" flipH="1">
                <a:off x="157462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1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1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1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1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1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1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1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1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1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1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1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1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1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1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1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1"/>
              <p:cNvSpPr/>
              <p:nvPr/>
            </p:nvSpPr>
            <p:spPr>
              <a:xfrm rot="10800000" flipH="1">
                <a:off x="14593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1"/>
              <p:cNvSpPr/>
              <p:nvPr/>
            </p:nvSpPr>
            <p:spPr>
              <a:xfrm rot="10800000" flipH="1">
                <a:off x="1926696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1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1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1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1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1"/>
              <p:cNvSpPr/>
              <p:nvPr/>
            </p:nvSpPr>
            <p:spPr>
              <a:xfrm rot="10800000" flipH="1">
                <a:off x="169241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1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1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1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1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11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11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11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11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11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11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11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11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11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11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11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11"/>
              <p:cNvSpPr/>
              <p:nvPr/>
            </p:nvSpPr>
            <p:spPr>
              <a:xfrm rot="10800000" flipH="1">
                <a:off x="2394078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11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11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11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11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11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11"/>
              <p:cNvSpPr/>
              <p:nvPr/>
            </p:nvSpPr>
            <p:spPr>
              <a:xfrm rot="10800000" flipH="1">
                <a:off x="2159792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11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11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11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11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11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11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11"/>
              <p:cNvSpPr/>
              <p:nvPr/>
            </p:nvSpPr>
            <p:spPr>
              <a:xfrm rot="10800000" flipH="1">
                <a:off x="2394078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11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11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11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11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11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11"/>
              <p:cNvSpPr/>
              <p:nvPr/>
            </p:nvSpPr>
            <p:spPr>
              <a:xfrm rot="10800000" flipH="1">
                <a:off x="2159792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11"/>
            <p:cNvGrpSpPr/>
            <p:nvPr/>
          </p:nvGrpSpPr>
          <p:grpSpPr>
            <a:xfrm flipH="1">
              <a:off x="6613924" y="21377"/>
              <a:ext cx="3059215" cy="5100745"/>
              <a:chOff x="-529139" y="21377"/>
              <a:chExt cx="3059215" cy="5100745"/>
            </a:xfrm>
          </p:grpSpPr>
          <p:sp>
            <p:nvSpPr>
              <p:cNvPr id="2127" name="Google Shape;2127;p11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11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11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11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11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11"/>
              <p:cNvSpPr/>
              <p:nvPr/>
            </p:nvSpPr>
            <p:spPr>
              <a:xfrm rot="10800000" flipH="1">
                <a:off x="1808958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11"/>
              <p:cNvSpPr/>
              <p:nvPr/>
            </p:nvSpPr>
            <p:spPr>
              <a:xfrm rot="10800000" flipH="1">
                <a:off x="2276294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11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11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11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11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11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11"/>
              <p:cNvSpPr/>
              <p:nvPr/>
            </p:nvSpPr>
            <p:spPr>
              <a:xfrm rot="10800000" flipH="1">
                <a:off x="204200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11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11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11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11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11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11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11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11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11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11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11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11"/>
              <p:cNvSpPr/>
              <p:nvPr/>
            </p:nvSpPr>
            <p:spPr>
              <a:xfrm rot="10800000" flipH="1">
                <a:off x="2159792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11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11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11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11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11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11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11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11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11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11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11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11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11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11"/>
              <p:cNvSpPr/>
              <p:nvPr/>
            </p:nvSpPr>
            <p:spPr>
              <a:xfrm rot="10800000" flipH="1">
                <a:off x="1808958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11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11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11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11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11"/>
              <p:cNvSpPr/>
              <p:nvPr/>
            </p:nvSpPr>
            <p:spPr>
              <a:xfrm rot="10800000" flipH="1">
                <a:off x="157462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11"/>
              <p:cNvSpPr/>
              <p:nvPr/>
            </p:nvSpPr>
            <p:spPr>
              <a:xfrm rot="10800000" flipH="1">
                <a:off x="2042009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11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11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11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11"/>
              <p:cNvSpPr/>
              <p:nvPr/>
            </p:nvSpPr>
            <p:spPr>
              <a:xfrm rot="10800000" flipH="1">
                <a:off x="990744" y="14809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11"/>
              <p:cNvSpPr/>
              <p:nvPr/>
            </p:nvSpPr>
            <p:spPr>
              <a:xfrm rot="10800000" flipH="1">
                <a:off x="14593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11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11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11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11"/>
              <p:cNvSpPr/>
              <p:nvPr/>
            </p:nvSpPr>
            <p:spPr>
              <a:xfrm rot="10800000" flipH="1">
                <a:off x="1225029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11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11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11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11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11"/>
              <p:cNvSpPr/>
              <p:nvPr/>
            </p:nvSpPr>
            <p:spPr>
              <a:xfrm rot="10800000" flipH="1">
                <a:off x="14593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11"/>
              <p:cNvSpPr/>
              <p:nvPr/>
            </p:nvSpPr>
            <p:spPr>
              <a:xfrm rot="10800000" flipH="1">
                <a:off x="1926696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11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11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11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11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11"/>
              <p:cNvSpPr/>
              <p:nvPr/>
            </p:nvSpPr>
            <p:spPr>
              <a:xfrm rot="10800000" flipH="1">
                <a:off x="169241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11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11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11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11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11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11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11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11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11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11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11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11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11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11"/>
              <p:cNvSpPr/>
              <p:nvPr/>
            </p:nvSpPr>
            <p:spPr>
              <a:xfrm rot="10800000" flipH="1">
                <a:off x="14593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11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11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11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11"/>
              <p:cNvSpPr/>
              <p:nvPr/>
            </p:nvSpPr>
            <p:spPr>
              <a:xfrm rot="10800000" flipH="1">
                <a:off x="1225029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11"/>
              <p:cNvSpPr/>
              <p:nvPr/>
            </p:nvSpPr>
            <p:spPr>
              <a:xfrm rot="10800000" flipH="1">
                <a:off x="169241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11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11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11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11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11"/>
              <p:cNvSpPr/>
              <p:nvPr/>
            </p:nvSpPr>
            <p:spPr>
              <a:xfrm rot="10800000" flipH="1">
                <a:off x="14593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11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11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11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11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11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11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11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11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11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11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11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11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11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11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11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11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11"/>
              <p:cNvSpPr/>
              <p:nvPr/>
            </p:nvSpPr>
            <p:spPr>
              <a:xfrm rot="10800000" flipH="1">
                <a:off x="990744" y="32329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11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11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11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11"/>
              <p:cNvSpPr/>
              <p:nvPr/>
            </p:nvSpPr>
            <p:spPr>
              <a:xfrm rot="10800000" flipH="1">
                <a:off x="1225029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11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11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11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11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11"/>
              <p:cNvSpPr/>
              <p:nvPr/>
            </p:nvSpPr>
            <p:spPr>
              <a:xfrm rot="10800000" flipH="1">
                <a:off x="14593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11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11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11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11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11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11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11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11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11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11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11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11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11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11"/>
              <p:cNvSpPr/>
              <p:nvPr/>
            </p:nvSpPr>
            <p:spPr>
              <a:xfrm rot="10800000" flipH="1">
                <a:off x="157462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11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11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11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11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11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11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11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11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11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11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11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11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11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11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11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11"/>
              <p:cNvSpPr/>
              <p:nvPr/>
            </p:nvSpPr>
            <p:spPr>
              <a:xfrm rot="10800000" flipH="1">
                <a:off x="14593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11"/>
              <p:cNvSpPr/>
              <p:nvPr/>
            </p:nvSpPr>
            <p:spPr>
              <a:xfrm rot="10800000" flipH="1">
                <a:off x="1926696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11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11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11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11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11"/>
              <p:cNvSpPr/>
              <p:nvPr/>
            </p:nvSpPr>
            <p:spPr>
              <a:xfrm rot="10800000" flipH="1">
                <a:off x="169241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11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11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11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11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11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11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11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11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11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11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11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11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11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11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11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11"/>
              <p:cNvSpPr/>
              <p:nvPr/>
            </p:nvSpPr>
            <p:spPr>
              <a:xfrm rot="10800000" flipH="1">
                <a:off x="2394078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11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11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11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11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11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11"/>
              <p:cNvSpPr/>
              <p:nvPr/>
            </p:nvSpPr>
            <p:spPr>
              <a:xfrm rot="10800000" flipH="1">
                <a:off x="2159792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11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11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11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11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11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11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11"/>
              <p:cNvSpPr/>
              <p:nvPr/>
            </p:nvSpPr>
            <p:spPr>
              <a:xfrm rot="10800000" flipH="1">
                <a:off x="2394078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11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11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11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11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11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11"/>
              <p:cNvSpPr/>
              <p:nvPr/>
            </p:nvSpPr>
            <p:spPr>
              <a:xfrm rot="10800000" flipH="1">
                <a:off x="2159792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313" name="Google Shape;2313;p11"/>
          <p:cNvPicPr preferRelativeResize="0"/>
          <p:nvPr/>
        </p:nvPicPr>
        <p:blipFill rotWithShape="1">
          <a:blip r:embed="rId2">
            <a:alphaModFix amt="75000"/>
          </a:blip>
          <a:srcRect l="55353" b="42039"/>
          <a:stretch/>
        </p:blipFill>
        <p:spPr>
          <a:xfrm>
            <a:off x="0" y="0"/>
            <a:ext cx="351840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4" name="Google Shape;2314;p11"/>
          <p:cNvPicPr preferRelativeResize="0"/>
          <p:nvPr/>
        </p:nvPicPr>
        <p:blipFill rotWithShape="1">
          <a:blip r:embed="rId2">
            <a:alphaModFix amt="75000"/>
          </a:blip>
          <a:srcRect t="42039" r="48371"/>
          <a:stretch/>
        </p:blipFill>
        <p:spPr>
          <a:xfrm>
            <a:off x="5075440" y="0"/>
            <a:ext cx="406856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5" name="Google Shape;2315;p11"/>
          <p:cNvSpPr txBox="1">
            <a:spLocks noGrp="1"/>
          </p:cNvSpPr>
          <p:nvPr>
            <p:ph type="title" hasCustomPrompt="1"/>
          </p:nvPr>
        </p:nvSpPr>
        <p:spPr>
          <a:xfrm>
            <a:off x="1767976" y="1642400"/>
            <a:ext cx="48936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16" name="Google Shape;2316;p11"/>
          <p:cNvSpPr txBox="1">
            <a:spLocks noGrp="1"/>
          </p:cNvSpPr>
          <p:nvPr>
            <p:ph type="subTitle" idx="1"/>
          </p:nvPr>
        </p:nvSpPr>
        <p:spPr>
          <a:xfrm flipH="1">
            <a:off x="1768026" y="2972200"/>
            <a:ext cx="4893600" cy="3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_1_1">
    <p:spTree>
      <p:nvGrpSpPr>
        <p:cNvPr id="1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13"/>
          <p:cNvSpPr txBox="1">
            <a:spLocks noGrp="1"/>
          </p:cNvSpPr>
          <p:nvPr>
            <p:ph type="title" hasCustomPrompt="1"/>
          </p:nvPr>
        </p:nvSpPr>
        <p:spPr>
          <a:xfrm>
            <a:off x="844722" y="1535266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0" name="Google Shape;2320;p13"/>
          <p:cNvSpPr txBox="1">
            <a:spLocks noGrp="1"/>
          </p:cNvSpPr>
          <p:nvPr>
            <p:ph type="subTitle" idx="1"/>
          </p:nvPr>
        </p:nvSpPr>
        <p:spPr>
          <a:xfrm>
            <a:off x="1728514" y="1312884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21" name="Google Shape;2321;p13"/>
          <p:cNvSpPr txBox="1">
            <a:spLocks noGrp="1"/>
          </p:cNvSpPr>
          <p:nvPr>
            <p:ph type="subTitle" idx="2"/>
          </p:nvPr>
        </p:nvSpPr>
        <p:spPr>
          <a:xfrm>
            <a:off x="1728514" y="16644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22" name="Google Shape;2322;p13"/>
          <p:cNvSpPr txBox="1">
            <a:spLocks noGrp="1"/>
          </p:cNvSpPr>
          <p:nvPr>
            <p:ph type="title" idx="3" hasCustomPrompt="1"/>
          </p:nvPr>
        </p:nvSpPr>
        <p:spPr>
          <a:xfrm>
            <a:off x="844722" y="3782890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3" name="Google Shape;2323;p13"/>
          <p:cNvSpPr txBox="1">
            <a:spLocks noGrp="1"/>
          </p:cNvSpPr>
          <p:nvPr>
            <p:ph type="subTitle" idx="4"/>
          </p:nvPr>
        </p:nvSpPr>
        <p:spPr>
          <a:xfrm>
            <a:off x="1728514" y="3560508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24" name="Google Shape;2324;p13"/>
          <p:cNvSpPr txBox="1">
            <a:spLocks noGrp="1"/>
          </p:cNvSpPr>
          <p:nvPr>
            <p:ph type="subTitle" idx="5"/>
          </p:nvPr>
        </p:nvSpPr>
        <p:spPr>
          <a:xfrm>
            <a:off x="1728514" y="391203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25" name="Google Shape;2325;p13"/>
          <p:cNvSpPr txBox="1">
            <a:spLocks noGrp="1"/>
          </p:cNvSpPr>
          <p:nvPr>
            <p:ph type="title" idx="6" hasCustomPrompt="1"/>
          </p:nvPr>
        </p:nvSpPr>
        <p:spPr>
          <a:xfrm>
            <a:off x="4784972" y="1535266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6" name="Google Shape;2326;p13"/>
          <p:cNvSpPr txBox="1">
            <a:spLocks noGrp="1"/>
          </p:cNvSpPr>
          <p:nvPr>
            <p:ph type="subTitle" idx="7"/>
          </p:nvPr>
        </p:nvSpPr>
        <p:spPr>
          <a:xfrm>
            <a:off x="5668760" y="1312889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27" name="Google Shape;2327;p13"/>
          <p:cNvSpPr txBox="1">
            <a:spLocks noGrp="1"/>
          </p:cNvSpPr>
          <p:nvPr>
            <p:ph type="subTitle" idx="8"/>
          </p:nvPr>
        </p:nvSpPr>
        <p:spPr>
          <a:xfrm>
            <a:off x="5668760" y="16644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28" name="Google Shape;2328;p1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2329" name="Google Shape;2329;p13"/>
          <p:cNvSpPr txBox="1">
            <a:spLocks noGrp="1"/>
          </p:cNvSpPr>
          <p:nvPr>
            <p:ph type="title" idx="13" hasCustomPrompt="1"/>
          </p:nvPr>
        </p:nvSpPr>
        <p:spPr>
          <a:xfrm>
            <a:off x="4784972" y="378290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0" name="Google Shape;2330;p13"/>
          <p:cNvSpPr txBox="1">
            <a:spLocks noGrp="1"/>
          </p:cNvSpPr>
          <p:nvPr>
            <p:ph type="subTitle" idx="14"/>
          </p:nvPr>
        </p:nvSpPr>
        <p:spPr>
          <a:xfrm>
            <a:off x="5668760" y="3560508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31" name="Google Shape;2331;p13"/>
          <p:cNvSpPr txBox="1">
            <a:spLocks noGrp="1"/>
          </p:cNvSpPr>
          <p:nvPr>
            <p:ph type="subTitle" idx="15"/>
          </p:nvPr>
        </p:nvSpPr>
        <p:spPr>
          <a:xfrm>
            <a:off x="5668760" y="3912047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32" name="Google Shape;2332;p13"/>
          <p:cNvSpPr txBox="1">
            <a:spLocks noGrp="1"/>
          </p:cNvSpPr>
          <p:nvPr>
            <p:ph type="title" idx="16" hasCustomPrompt="1"/>
          </p:nvPr>
        </p:nvSpPr>
        <p:spPr>
          <a:xfrm>
            <a:off x="844722" y="2659078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3" name="Google Shape;2333;p13"/>
          <p:cNvSpPr txBox="1">
            <a:spLocks noGrp="1"/>
          </p:cNvSpPr>
          <p:nvPr>
            <p:ph type="subTitle" idx="17"/>
          </p:nvPr>
        </p:nvSpPr>
        <p:spPr>
          <a:xfrm>
            <a:off x="1728514" y="2436696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34" name="Google Shape;2334;p13"/>
          <p:cNvSpPr txBox="1">
            <a:spLocks noGrp="1"/>
          </p:cNvSpPr>
          <p:nvPr>
            <p:ph type="subTitle" idx="18"/>
          </p:nvPr>
        </p:nvSpPr>
        <p:spPr>
          <a:xfrm>
            <a:off x="1728514" y="2788222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35" name="Google Shape;2335;p13"/>
          <p:cNvSpPr txBox="1">
            <a:spLocks noGrp="1"/>
          </p:cNvSpPr>
          <p:nvPr>
            <p:ph type="title" idx="19" hasCustomPrompt="1"/>
          </p:nvPr>
        </p:nvSpPr>
        <p:spPr>
          <a:xfrm>
            <a:off x="4784972" y="2659078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6" name="Google Shape;2336;p13"/>
          <p:cNvSpPr txBox="1">
            <a:spLocks noGrp="1"/>
          </p:cNvSpPr>
          <p:nvPr>
            <p:ph type="subTitle" idx="20"/>
          </p:nvPr>
        </p:nvSpPr>
        <p:spPr>
          <a:xfrm>
            <a:off x="5668760" y="2436696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37" name="Google Shape;2337;p13"/>
          <p:cNvSpPr txBox="1">
            <a:spLocks noGrp="1"/>
          </p:cNvSpPr>
          <p:nvPr>
            <p:ph type="subTitle" idx="21"/>
          </p:nvPr>
        </p:nvSpPr>
        <p:spPr>
          <a:xfrm>
            <a:off x="5668760" y="2788222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2338" name="Google Shape;2338;p13"/>
          <p:cNvGrpSpPr/>
          <p:nvPr/>
        </p:nvGrpSpPr>
        <p:grpSpPr>
          <a:xfrm>
            <a:off x="55981" y="21377"/>
            <a:ext cx="9032039" cy="5100745"/>
            <a:chOff x="55981" y="21377"/>
            <a:chExt cx="9032039" cy="5100745"/>
          </a:xfrm>
        </p:grpSpPr>
        <p:grpSp>
          <p:nvGrpSpPr>
            <p:cNvPr id="2339" name="Google Shape;2339;p13"/>
            <p:cNvGrpSpPr/>
            <p:nvPr/>
          </p:nvGrpSpPr>
          <p:grpSpPr>
            <a:xfrm>
              <a:off x="55981" y="21377"/>
              <a:ext cx="954214" cy="5100745"/>
              <a:chOff x="55981" y="21377"/>
              <a:chExt cx="954214" cy="5100745"/>
            </a:xfrm>
          </p:grpSpPr>
          <p:sp>
            <p:nvSpPr>
              <p:cNvPr id="2340" name="Google Shape;2340;p13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13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13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13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13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13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13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13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13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13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13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13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13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13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13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13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13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13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13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13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13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13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13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13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13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13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13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13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13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13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13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13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13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13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13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13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13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13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13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13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13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13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13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13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13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13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13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13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13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13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13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13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13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13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13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13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13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13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13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13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13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1" name="Google Shape;2401;p13"/>
            <p:cNvGrpSpPr/>
            <p:nvPr/>
          </p:nvGrpSpPr>
          <p:grpSpPr>
            <a:xfrm>
              <a:off x="7782972" y="21377"/>
              <a:ext cx="1305047" cy="5100745"/>
              <a:chOff x="7782972" y="21377"/>
              <a:chExt cx="1305047" cy="5100745"/>
            </a:xfrm>
          </p:grpSpPr>
          <p:sp>
            <p:nvSpPr>
              <p:cNvPr id="2402" name="Google Shape;2402;p13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13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13"/>
              <p:cNvSpPr/>
              <p:nvPr/>
            </p:nvSpPr>
            <p:spPr>
              <a:xfrm rot="10800000">
                <a:off x="7899520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13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13"/>
              <p:cNvSpPr/>
              <p:nvPr/>
            </p:nvSpPr>
            <p:spPr>
              <a:xfrm rot="10800000">
                <a:off x="813380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13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13"/>
              <p:cNvSpPr/>
              <p:nvPr/>
            </p:nvSpPr>
            <p:spPr>
              <a:xfrm rot="10800000">
                <a:off x="8250354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13"/>
              <p:cNvSpPr/>
              <p:nvPr/>
            </p:nvSpPr>
            <p:spPr>
              <a:xfrm rot="10800000">
                <a:off x="7782972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13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13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13"/>
              <p:cNvSpPr/>
              <p:nvPr/>
            </p:nvSpPr>
            <p:spPr>
              <a:xfrm rot="10800000">
                <a:off x="8016068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13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13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13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13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13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13"/>
              <p:cNvSpPr/>
              <p:nvPr/>
            </p:nvSpPr>
            <p:spPr>
              <a:xfrm rot="10800000">
                <a:off x="813380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13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13"/>
              <p:cNvSpPr/>
              <p:nvPr/>
            </p:nvSpPr>
            <p:spPr>
              <a:xfrm rot="10800000">
                <a:off x="8250354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13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13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13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13"/>
              <p:cNvSpPr/>
              <p:nvPr/>
            </p:nvSpPr>
            <p:spPr>
              <a:xfrm rot="10800000">
                <a:off x="8250354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13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13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13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13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13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13"/>
              <p:cNvSpPr/>
              <p:nvPr/>
            </p:nvSpPr>
            <p:spPr>
              <a:xfrm rot="10800000">
                <a:off x="813380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13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13"/>
              <p:cNvSpPr/>
              <p:nvPr/>
            </p:nvSpPr>
            <p:spPr>
              <a:xfrm rot="10800000">
                <a:off x="8250354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13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13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13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13"/>
              <p:cNvSpPr/>
              <p:nvPr/>
            </p:nvSpPr>
            <p:spPr>
              <a:xfrm rot="10800000">
                <a:off x="8250354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13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13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13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13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13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13"/>
              <p:cNvSpPr/>
              <p:nvPr/>
            </p:nvSpPr>
            <p:spPr>
              <a:xfrm rot="10800000">
                <a:off x="813380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13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13"/>
              <p:cNvSpPr/>
              <p:nvPr/>
            </p:nvSpPr>
            <p:spPr>
              <a:xfrm rot="10800000">
                <a:off x="8250354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13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13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13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13"/>
              <p:cNvSpPr/>
              <p:nvPr/>
            </p:nvSpPr>
            <p:spPr>
              <a:xfrm rot="10800000">
                <a:off x="8250354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13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13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13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13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13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13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13"/>
              <p:cNvSpPr/>
              <p:nvPr/>
            </p:nvSpPr>
            <p:spPr>
              <a:xfrm rot="10800000">
                <a:off x="8250354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13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13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13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13"/>
              <p:cNvSpPr/>
              <p:nvPr/>
            </p:nvSpPr>
            <p:spPr>
              <a:xfrm rot="10800000">
                <a:off x="8250354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13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13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13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13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13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13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13"/>
              <p:cNvSpPr/>
              <p:nvPr/>
            </p:nvSpPr>
            <p:spPr>
              <a:xfrm rot="10800000">
                <a:off x="8250354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13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13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13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13"/>
              <p:cNvSpPr/>
              <p:nvPr/>
            </p:nvSpPr>
            <p:spPr>
              <a:xfrm rot="10800000">
                <a:off x="8250354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13"/>
              <p:cNvSpPr/>
              <p:nvPr/>
            </p:nvSpPr>
            <p:spPr>
              <a:xfrm rot="10800000">
                <a:off x="7782972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13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13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13"/>
              <p:cNvSpPr/>
              <p:nvPr/>
            </p:nvSpPr>
            <p:spPr>
              <a:xfrm rot="10800000">
                <a:off x="8016068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475" name="Google Shape;2475;p13"/>
          <p:cNvPicPr preferRelativeResize="0"/>
          <p:nvPr/>
        </p:nvPicPr>
        <p:blipFill rotWithShape="1">
          <a:blip r:embed="rId2">
            <a:alphaModFix amt="69000"/>
          </a:blip>
          <a:srcRect l="39763" t="49315" r="108"/>
          <a:stretch/>
        </p:blipFill>
        <p:spPr>
          <a:xfrm rot="5400000">
            <a:off x="6854025" y="315788"/>
            <a:ext cx="2605775" cy="197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7" name="Google Shape;2477;p14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2478" name="Google Shape;2478;p14"/>
            <p:cNvGrpSpPr/>
            <p:nvPr/>
          </p:nvGrpSpPr>
          <p:grpSpPr>
            <a:xfrm>
              <a:off x="-529139" y="21377"/>
              <a:ext cx="3059215" cy="5100745"/>
              <a:chOff x="-529139" y="21377"/>
              <a:chExt cx="3059215" cy="5100745"/>
            </a:xfrm>
          </p:grpSpPr>
          <p:sp>
            <p:nvSpPr>
              <p:cNvPr id="2479" name="Google Shape;2479;p14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14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14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14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14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14"/>
              <p:cNvSpPr/>
              <p:nvPr/>
            </p:nvSpPr>
            <p:spPr>
              <a:xfrm rot="10800000" flipH="1">
                <a:off x="1808958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14"/>
              <p:cNvSpPr/>
              <p:nvPr/>
            </p:nvSpPr>
            <p:spPr>
              <a:xfrm rot="10800000" flipH="1">
                <a:off x="2276294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14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14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14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14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14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14"/>
              <p:cNvSpPr/>
              <p:nvPr/>
            </p:nvSpPr>
            <p:spPr>
              <a:xfrm rot="10800000" flipH="1">
                <a:off x="204200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14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14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14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14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14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14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14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14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14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14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14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14"/>
              <p:cNvSpPr/>
              <p:nvPr/>
            </p:nvSpPr>
            <p:spPr>
              <a:xfrm rot="10800000" flipH="1">
                <a:off x="2159792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14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14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14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14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14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14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14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14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14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14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14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14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14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14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14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14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14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14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14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14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14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14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14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14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14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14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14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14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14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14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14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14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14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14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14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14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14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14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14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14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14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14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14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14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14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14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14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14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14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14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14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14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14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14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14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14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14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14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14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14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14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14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14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14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14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14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14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14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14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14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14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14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14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14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14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14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14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14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14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14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14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14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14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14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14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14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14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14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14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14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14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14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14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14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14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14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14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14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14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14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14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14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14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14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14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14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14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14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14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14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14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14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14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14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14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14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14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14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14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14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14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14"/>
              <p:cNvSpPr/>
              <p:nvPr/>
            </p:nvSpPr>
            <p:spPr>
              <a:xfrm rot="10800000" flipH="1">
                <a:off x="2394078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14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14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14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14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14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14"/>
              <p:cNvSpPr/>
              <p:nvPr/>
            </p:nvSpPr>
            <p:spPr>
              <a:xfrm rot="10800000" flipH="1">
                <a:off x="2159792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14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14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14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14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14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14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14"/>
              <p:cNvSpPr/>
              <p:nvPr/>
            </p:nvSpPr>
            <p:spPr>
              <a:xfrm rot="10800000" flipH="1">
                <a:off x="2394078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14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14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14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14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14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14"/>
              <p:cNvSpPr/>
              <p:nvPr/>
            </p:nvSpPr>
            <p:spPr>
              <a:xfrm rot="10800000" flipH="1">
                <a:off x="2159792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5" name="Google Shape;2645;p14"/>
            <p:cNvGrpSpPr/>
            <p:nvPr/>
          </p:nvGrpSpPr>
          <p:grpSpPr>
            <a:xfrm flipH="1">
              <a:off x="6613924" y="21377"/>
              <a:ext cx="3059215" cy="5100745"/>
              <a:chOff x="-529139" y="21377"/>
              <a:chExt cx="3059215" cy="5100745"/>
            </a:xfrm>
          </p:grpSpPr>
          <p:sp>
            <p:nvSpPr>
              <p:cNvPr id="2646" name="Google Shape;2646;p14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14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14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14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14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14"/>
              <p:cNvSpPr/>
              <p:nvPr/>
            </p:nvSpPr>
            <p:spPr>
              <a:xfrm rot="10800000" flipH="1">
                <a:off x="1808958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14"/>
              <p:cNvSpPr/>
              <p:nvPr/>
            </p:nvSpPr>
            <p:spPr>
              <a:xfrm rot="10800000" flipH="1">
                <a:off x="2276294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14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14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14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14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14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14"/>
              <p:cNvSpPr/>
              <p:nvPr/>
            </p:nvSpPr>
            <p:spPr>
              <a:xfrm rot="10800000" flipH="1">
                <a:off x="204200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14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14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14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14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14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14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14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14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14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14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14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14"/>
              <p:cNvSpPr/>
              <p:nvPr/>
            </p:nvSpPr>
            <p:spPr>
              <a:xfrm rot="10800000" flipH="1">
                <a:off x="2159792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14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14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14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14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14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14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14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14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14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14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14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14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14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14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14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14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14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14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14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14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14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14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14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14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14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14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14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14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14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14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14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14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14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14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14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14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14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14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14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14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14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14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14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14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14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14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14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14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14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14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14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14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14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14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14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14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14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14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14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14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14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14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14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14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14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14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14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14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14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14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14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14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14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14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14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14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14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14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14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14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14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14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14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14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14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14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14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14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14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14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14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14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14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14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14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14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14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14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14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14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14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14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14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14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14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14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14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14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14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14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14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14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14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14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14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14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14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14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14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14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14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14"/>
              <p:cNvSpPr/>
              <p:nvPr/>
            </p:nvSpPr>
            <p:spPr>
              <a:xfrm rot="10800000" flipH="1">
                <a:off x="2394078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14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14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14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14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14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14"/>
              <p:cNvSpPr/>
              <p:nvPr/>
            </p:nvSpPr>
            <p:spPr>
              <a:xfrm rot="10800000" flipH="1">
                <a:off x="2159792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14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14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14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14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14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14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14"/>
              <p:cNvSpPr/>
              <p:nvPr/>
            </p:nvSpPr>
            <p:spPr>
              <a:xfrm rot="10800000" flipH="1">
                <a:off x="2394078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14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14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14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14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14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14"/>
              <p:cNvSpPr/>
              <p:nvPr/>
            </p:nvSpPr>
            <p:spPr>
              <a:xfrm rot="10800000" flipH="1">
                <a:off x="2159792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812" name="Google Shape;2812;p14"/>
          <p:cNvPicPr preferRelativeResize="0"/>
          <p:nvPr/>
        </p:nvPicPr>
        <p:blipFill rotWithShape="1">
          <a:blip r:embed="rId2">
            <a:alphaModFix amt="75000"/>
          </a:blip>
          <a:srcRect l="31058" t="57317" r="89"/>
          <a:stretch/>
        </p:blipFill>
        <p:spPr>
          <a:xfrm rot="5400000">
            <a:off x="5664650" y="989363"/>
            <a:ext cx="4468725" cy="248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3" name="Google Shape;2813;p14"/>
          <p:cNvPicPr preferRelativeResize="0"/>
          <p:nvPr/>
        </p:nvPicPr>
        <p:blipFill rotWithShape="1">
          <a:blip r:embed="rId2">
            <a:alphaModFix amt="75000"/>
          </a:blip>
          <a:srcRect l="-6" t="-3" r="35544" b="60042"/>
          <a:stretch/>
        </p:blipFill>
        <p:spPr>
          <a:xfrm rot="5400000">
            <a:off x="-989375" y="1664138"/>
            <a:ext cx="4468725" cy="248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4" name="Google Shape;2814;p14"/>
          <p:cNvSpPr txBox="1">
            <a:spLocks noGrp="1"/>
          </p:cNvSpPr>
          <p:nvPr>
            <p:ph type="title"/>
          </p:nvPr>
        </p:nvSpPr>
        <p:spPr>
          <a:xfrm>
            <a:off x="1723950" y="3029844"/>
            <a:ext cx="56961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2815" name="Google Shape;2815;p14"/>
          <p:cNvSpPr txBox="1">
            <a:spLocks noGrp="1"/>
          </p:cNvSpPr>
          <p:nvPr>
            <p:ph type="subTitle" idx="1"/>
          </p:nvPr>
        </p:nvSpPr>
        <p:spPr>
          <a:xfrm>
            <a:off x="1723950" y="1732194"/>
            <a:ext cx="5696100" cy="118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2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7" name="Google Shape;2817;p15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2818" name="Google Shape;2818;p15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5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5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5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5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5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5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5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5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5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5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5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5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5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5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5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5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5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5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5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5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5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5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5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5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5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5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5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5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5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5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5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5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5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5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5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5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5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5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5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5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5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5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5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5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5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5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5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5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5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5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5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5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5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5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5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5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5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5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5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5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5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5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5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5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5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5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5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5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5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5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5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5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1" name="Google Shape;2891;p15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2892" name="Google Shape;2892;p15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5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5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5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5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5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5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5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5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5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5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5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5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5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5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5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5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5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5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5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5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5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5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5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5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5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5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5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5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5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5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5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5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5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5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5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5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5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5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5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5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5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5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5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5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5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5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5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5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5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5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5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5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5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5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5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5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5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5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1" name="Google Shape;2951;p15"/>
          <p:cNvPicPr preferRelativeResize="0"/>
          <p:nvPr/>
        </p:nvPicPr>
        <p:blipFill rotWithShape="1">
          <a:blip r:embed="rId2">
            <a:alphaModFix amt="69000"/>
          </a:blip>
          <a:srcRect l="5052" t="-5641" r="25924" b="41971"/>
          <a:stretch/>
        </p:blipFill>
        <p:spPr>
          <a:xfrm rot="10800000" flipH="1">
            <a:off x="6152900" y="-1"/>
            <a:ext cx="2991099" cy="247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2" name="Google Shape;2952;p15"/>
          <p:cNvPicPr preferRelativeResize="0"/>
          <p:nvPr/>
        </p:nvPicPr>
        <p:blipFill rotWithShape="1">
          <a:blip r:embed="rId2">
            <a:alphaModFix amt="69000"/>
          </a:blip>
          <a:srcRect l="51338" t="-5630" r="5054" b="54583"/>
          <a:stretch/>
        </p:blipFill>
        <p:spPr>
          <a:xfrm>
            <a:off x="0" y="3155275"/>
            <a:ext cx="1889750" cy="198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3" name="Google Shape;2953;p15"/>
          <p:cNvSpPr txBox="1">
            <a:spLocks noGrp="1"/>
          </p:cNvSpPr>
          <p:nvPr>
            <p:ph type="body" idx="1"/>
          </p:nvPr>
        </p:nvSpPr>
        <p:spPr>
          <a:xfrm>
            <a:off x="4748375" y="1718549"/>
            <a:ext cx="3675600" cy="28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54" name="Google Shape;2954;p15"/>
          <p:cNvSpPr txBox="1">
            <a:spLocks noGrp="1"/>
          </p:cNvSpPr>
          <p:nvPr>
            <p:ph type="body" idx="2"/>
          </p:nvPr>
        </p:nvSpPr>
        <p:spPr>
          <a:xfrm>
            <a:off x="720000" y="1098957"/>
            <a:ext cx="3675600" cy="3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1pPr>
            <a:lvl2pPr marL="914400" lvl="1" indent="-3048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955" name="Google Shape;2955;p1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7" name="Google Shape;2957;p16"/>
          <p:cNvGrpSpPr/>
          <p:nvPr/>
        </p:nvGrpSpPr>
        <p:grpSpPr>
          <a:xfrm flipH="1">
            <a:off x="6613924" y="21377"/>
            <a:ext cx="3059215" cy="5100745"/>
            <a:chOff x="-3483" y="167576"/>
            <a:chExt cx="3059215" cy="5100745"/>
          </a:xfrm>
        </p:grpSpPr>
        <p:sp>
          <p:nvSpPr>
            <p:cNvPr id="2958" name="Google Shape;2958;p16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6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6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6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6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6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6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6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6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6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6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6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6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6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6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6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6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6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6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6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6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6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6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6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6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6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6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6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6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6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6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6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6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6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6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6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6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6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6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6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6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6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6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6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6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6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6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6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6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6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6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6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6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6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6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6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6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6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6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6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6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6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6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6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6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6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6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6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6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6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6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6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6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6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6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6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6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6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6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6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6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6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6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6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6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6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6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6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6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6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6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6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6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6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6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6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6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6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6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6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6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6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6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6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6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6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6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6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6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6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6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6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6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6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6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6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6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6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6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6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6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6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6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6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6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6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6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6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6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6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6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6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6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6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6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6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6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6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6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6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6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6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6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6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6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6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6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6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6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6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6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6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6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6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6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6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6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6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6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6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6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6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6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6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6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6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6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6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6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6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6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6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6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6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6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6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6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6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6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6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59" name="Google Shape;3159;p16"/>
          <p:cNvPicPr preferRelativeResize="0"/>
          <p:nvPr/>
        </p:nvPicPr>
        <p:blipFill rotWithShape="1">
          <a:blip r:embed="rId2">
            <a:alphaModFix amt="80000"/>
          </a:blip>
          <a:srcRect t="19313" r="41362" b="19313"/>
          <a:stretch/>
        </p:blipFill>
        <p:spPr>
          <a:xfrm>
            <a:off x="3571576" y="0"/>
            <a:ext cx="55724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0" name="Google Shape;3160;p1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3852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161" name="Google Shape;3161;p16"/>
          <p:cNvSpPr txBox="1">
            <a:spLocks noGrp="1"/>
          </p:cNvSpPr>
          <p:nvPr>
            <p:ph type="subTitle" idx="1"/>
          </p:nvPr>
        </p:nvSpPr>
        <p:spPr>
          <a:xfrm>
            <a:off x="1739500" y="1312875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2" name="Google Shape;3162;p16"/>
          <p:cNvSpPr txBox="1">
            <a:spLocks noGrp="1"/>
          </p:cNvSpPr>
          <p:nvPr>
            <p:ph type="subTitle" idx="2"/>
          </p:nvPr>
        </p:nvSpPr>
        <p:spPr>
          <a:xfrm>
            <a:off x="1739500" y="1664401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163" name="Google Shape;3163;p16"/>
          <p:cNvSpPr txBox="1">
            <a:spLocks noGrp="1"/>
          </p:cNvSpPr>
          <p:nvPr>
            <p:ph type="subTitle" idx="3"/>
          </p:nvPr>
        </p:nvSpPr>
        <p:spPr>
          <a:xfrm>
            <a:off x="1739500" y="2436691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4" name="Google Shape;3164;p16"/>
          <p:cNvSpPr txBox="1">
            <a:spLocks noGrp="1"/>
          </p:cNvSpPr>
          <p:nvPr>
            <p:ph type="subTitle" idx="4"/>
          </p:nvPr>
        </p:nvSpPr>
        <p:spPr>
          <a:xfrm>
            <a:off x="1739500" y="2788213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165" name="Google Shape;3165;p16"/>
          <p:cNvSpPr txBox="1">
            <a:spLocks noGrp="1"/>
          </p:cNvSpPr>
          <p:nvPr>
            <p:ph type="subTitle" idx="5"/>
          </p:nvPr>
        </p:nvSpPr>
        <p:spPr>
          <a:xfrm>
            <a:off x="1739500" y="3560499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6" name="Google Shape;3166;p16"/>
          <p:cNvSpPr txBox="1">
            <a:spLocks noGrp="1"/>
          </p:cNvSpPr>
          <p:nvPr>
            <p:ph type="subTitle" idx="6"/>
          </p:nvPr>
        </p:nvSpPr>
        <p:spPr>
          <a:xfrm>
            <a:off x="1739500" y="3912025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2">
    <p:spTree>
      <p:nvGrpSpPr>
        <p:cNvPr id="1" name="Shape 3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8" name="Google Shape;3168;p17"/>
          <p:cNvGrpSpPr/>
          <p:nvPr/>
        </p:nvGrpSpPr>
        <p:grpSpPr>
          <a:xfrm>
            <a:off x="-529139" y="21377"/>
            <a:ext cx="3059215" cy="5100745"/>
            <a:chOff x="-3483" y="167576"/>
            <a:chExt cx="3059215" cy="5100745"/>
          </a:xfrm>
        </p:grpSpPr>
        <p:sp>
          <p:nvSpPr>
            <p:cNvPr id="3169" name="Google Shape;3169;p17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7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7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7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7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7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7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7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7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7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7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7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7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7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7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7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7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7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7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7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7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7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7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7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7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7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7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7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7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7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7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7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7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7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7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7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7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7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7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7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7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7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7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7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7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7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7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7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7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7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7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7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7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7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7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7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7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7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7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7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7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7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7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7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7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7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7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7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7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7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7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7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7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7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7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7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7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7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7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7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7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7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7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7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7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7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7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7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7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7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7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7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7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7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7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7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7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7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7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7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7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7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7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7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7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7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7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7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7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7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7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7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7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7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7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7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7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7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7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7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7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7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7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7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7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7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7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7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7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7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7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7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7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7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7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7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7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7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7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7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7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7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7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7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7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7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7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7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7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7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7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7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7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7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7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7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7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7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7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7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7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7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7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7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7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7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7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7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7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7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7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7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7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7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7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7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7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7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7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7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7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7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7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7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7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7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7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7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7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7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7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7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7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7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7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7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7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7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7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7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7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70" name="Google Shape;3370;p17"/>
          <p:cNvPicPr preferRelativeResize="0"/>
          <p:nvPr/>
        </p:nvPicPr>
        <p:blipFill rotWithShape="1">
          <a:blip r:embed="rId2">
            <a:alphaModFix amt="80000"/>
          </a:blip>
          <a:srcRect l="31740" t="19313" b="19313"/>
          <a:stretch/>
        </p:blipFill>
        <p:spPr>
          <a:xfrm>
            <a:off x="0" y="0"/>
            <a:ext cx="64868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1" name="Google Shape;3371;p17"/>
          <p:cNvSpPr txBox="1">
            <a:spLocks noGrp="1"/>
          </p:cNvSpPr>
          <p:nvPr>
            <p:ph type="title"/>
          </p:nvPr>
        </p:nvSpPr>
        <p:spPr>
          <a:xfrm>
            <a:off x="4576850" y="387600"/>
            <a:ext cx="38472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372" name="Google Shape;3372;p17"/>
          <p:cNvSpPr txBox="1">
            <a:spLocks noGrp="1"/>
          </p:cNvSpPr>
          <p:nvPr>
            <p:ph type="subTitle" idx="1"/>
          </p:nvPr>
        </p:nvSpPr>
        <p:spPr>
          <a:xfrm flipH="1">
            <a:off x="4558872" y="1312875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373" name="Google Shape;3373;p17"/>
          <p:cNvSpPr txBox="1">
            <a:spLocks noGrp="1"/>
          </p:cNvSpPr>
          <p:nvPr>
            <p:ph type="subTitle" idx="2"/>
          </p:nvPr>
        </p:nvSpPr>
        <p:spPr>
          <a:xfrm flipH="1">
            <a:off x="4576845" y="1664401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374" name="Google Shape;3374;p17"/>
          <p:cNvSpPr txBox="1">
            <a:spLocks noGrp="1"/>
          </p:cNvSpPr>
          <p:nvPr>
            <p:ph type="subTitle" idx="3"/>
          </p:nvPr>
        </p:nvSpPr>
        <p:spPr>
          <a:xfrm flipH="1">
            <a:off x="4576845" y="2436691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375" name="Google Shape;3375;p17"/>
          <p:cNvSpPr txBox="1">
            <a:spLocks noGrp="1"/>
          </p:cNvSpPr>
          <p:nvPr>
            <p:ph type="subTitle" idx="4"/>
          </p:nvPr>
        </p:nvSpPr>
        <p:spPr>
          <a:xfrm flipH="1">
            <a:off x="4576845" y="2788213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376" name="Google Shape;3376;p17"/>
          <p:cNvSpPr txBox="1">
            <a:spLocks noGrp="1"/>
          </p:cNvSpPr>
          <p:nvPr>
            <p:ph type="subTitle" idx="5"/>
          </p:nvPr>
        </p:nvSpPr>
        <p:spPr>
          <a:xfrm flipH="1">
            <a:off x="4576845" y="3560499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377" name="Google Shape;3377;p17"/>
          <p:cNvSpPr txBox="1">
            <a:spLocks noGrp="1"/>
          </p:cNvSpPr>
          <p:nvPr>
            <p:ph type="subTitle" idx="6"/>
          </p:nvPr>
        </p:nvSpPr>
        <p:spPr>
          <a:xfrm flipH="1">
            <a:off x="4576845" y="3912025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2_1_1_1">
    <p:spTree>
      <p:nvGrpSpPr>
        <p:cNvPr id="1" name="Shape 3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4" name="Google Shape;3594;p19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3595" name="Google Shape;3595;p19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3596" name="Google Shape;3596;p19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19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19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19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19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19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19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19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19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19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19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19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19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19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19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19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19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19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19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19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19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19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19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19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19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19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19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19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19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19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19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19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19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19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19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19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19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19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4" name="Google Shape;3634;p19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3635" name="Google Shape;3635;p19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19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19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19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19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19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19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19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19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19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19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19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19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19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19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19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19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19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19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19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19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19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19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19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19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19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19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19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19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19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19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19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19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19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19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19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19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19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19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19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19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19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19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19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19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19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19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19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19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19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19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19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19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88" name="Google Shape;3688;p19"/>
          <p:cNvGrpSpPr/>
          <p:nvPr/>
        </p:nvGrpSpPr>
        <p:grpSpPr>
          <a:xfrm>
            <a:off x="0" y="0"/>
            <a:ext cx="9144000" cy="5143501"/>
            <a:chOff x="0" y="0"/>
            <a:chExt cx="9144000" cy="5143501"/>
          </a:xfrm>
        </p:grpSpPr>
        <p:pic>
          <p:nvPicPr>
            <p:cNvPr id="3689" name="Google Shape;3689;p19"/>
            <p:cNvPicPr preferRelativeResize="0"/>
            <p:nvPr/>
          </p:nvPicPr>
          <p:blipFill rotWithShape="1">
            <a:blip r:embed="rId2">
              <a:alphaModFix amt="76000"/>
            </a:blip>
            <a:srcRect l="45100" b="48883"/>
            <a:stretch/>
          </p:blipFill>
          <p:spPr>
            <a:xfrm>
              <a:off x="0" y="3254425"/>
              <a:ext cx="2301700" cy="18890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90" name="Google Shape;3690;p19"/>
            <p:cNvPicPr preferRelativeResize="0"/>
            <p:nvPr/>
          </p:nvPicPr>
          <p:blipFill rotWithShape="1">
            <a:blip r:embed="rId2">
              <a:alphaModFix amt="76000"/>
            </a:blip>
            <a:srcRect t="48883" r="45100"/>
            <a:stretch/>
          </p:blipFill>
          <p:spPr>
            <a:xfrm>
              <a:off x="6842300" y="0"/>
              <a:ext cx="2301700" cy="1889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91" name="Google Shape;3691;p19"/>
          <p:cNvSpPr txBox="1">
            <a:spLocks noGrp="1"/>
          </p:cNvSpPr>
          <p:nvPr>
            <p:ph type="subTitle" idx="1"/>
          </p:nvPr>
        </p:nvSpPr>
        <p:spPr>
          <a:xfrm>
            <a:off x="720000" y="2848950"/>
            <a:ext cx="1707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692" name="Google Shape;3692;p19"/>
          <p:cNvSpPr txBox="1">
            <a:spLocks noGrp="1"/>
          </p:cNvSpPr>
          <p:nvPr>
            <p:ph type="subTitle" idx="2"/>
          </p:nvPr>
        </p:nvSpPr>
        <p:spPr>
          <a:xfrm>
            <a:off x="720000" y="3220350"/>
            <a:ext cx="17079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693" name="Google Shape;3693;p19"/>
          <p:cNvSpPr txBox="1">
            <a:spLocks noGrp="1"/>
          </p:cNvSpPr>
          <p:nvPr>
            <p:ph type="subTitle" idx="3"/>
          </p:nvPr>
        </p:nvSpPr>
        <p:spPr>
          <a:xfrm>
            <a:off x="2718700" y="2848950"/>
            <a:ext cx="1707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694" name="Google Shape;3694;p19"/>
          <p:cNvSpPr txBox="1">
            <a:spLocks noGrp="1"/>
          </p:cNvSpPr>
          <p:nvPr>
            <p:ph type="subTitle" idx="4"/>
          </p:nvPr>
        </p:nvSpPr>
        <p:spPr>
          <a:xfrm>
            <a:off x="2718700" y="3220350"/>
            <a:ext cx="17079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695" name="Google Shape;3695;p19"/>
          <p:cNvSpPr txBox="1">
            <a:spLocks noGrp="1"/>
          </p:cNvSpPr>
          <p:nvPr>
            <p:ph type="subTitle" idx="5"/>
          </p:nvPr>
        </p:nvSpPr>
        <p:spPr>
          <a:xfrm>
            <a:off x="4717400" y="2848950"/>
            <a:ext cx="1707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696" name="Google Shape;3696;p19"/>
          <p:cNvSpPr txBox="1">
            <a:spLocks noGrp="1"/>
          </p:cNvSpPr>
          <p:nvPr>
            <p:ph type="subTitle" idx="6"/>
          </p:nvPr>
        </p:nvSpPr>
        <p:spPr>
          <a:xfrm>
            <a:off x="4717400" y="3220350"/>
            <a:ext cx="17079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697" name="Google Shape;3697;p1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698" name="Google Shape;3698;p19"/>
          <p:cNvSpPr txBox="1">
            <a:spLocks noGrp="1"/>
          </p:cNvSpPr>
          <p:nvPr>
            <p:ph type="subTitle" idx="7"/>
          </p:nvPr>
        </p:nvSpPr>
        <p:spPr>
          <a:xfrm>
            <a:off x="6716100" y="2848950"/>
            <a:ext cx="1707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699" name="Google Shape;3699;p19"/>
          <p:cNvSpPr txBox="1">
            <a:spLocks noGrp="1"/>
          </p:cNvSpPr>
          <p:nvPr>
            <p:ph type="subTitle" idx="8"/>
          </p:nvPr>
        </p:nvSpPr>
        <p:spPr>
          <a:xfrm>
            <a:off x="6716100" y="3220350"/>
            <a:ext cx="17079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700" name="Google Shape;3700;p19"/>
          <p:cNvSpPr txBox="1">
            <a:spLocks noGrp="1"/>
          </p:cNvSpPr>
          <p:nvPr>
            <p:ph type="title" idx="9" hasCustomPrompt="1"/>
          </p:nvPr>
        </p:nvSpPr>
        <p:spPr>
          <a:xfrm>
            <a:off x="1189950" y="201534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1" name="Google Shape;3701;p19"/>
          <p:cNvSpPr txBox="1">
            <a:spLocks noGrp="1"/>
          </p:cNvSpPr>
          <p:nvPr>
            <p:ph type="title" idx="13" hasCustomPrompt="1"/>
          </p:nvPr>
        </p:nvSpPr>
        <p:spPr>
          <a:xfrm>
            <a:off x="3188647" y="201534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2" name="Google Shape;3702;p19"/>
          <p:cNvSpPr txBox="1">
            <a:spLocks noGrp="1"/>
          </p:cNvSpPr>
          <p:nvPr>
            <p:ph type="title" idx="14" hasCustomPrompt="1"/>
          </p:nvPr>
        </p:nvSpPr>
        <p:spPr>
          <a:xfrm>
            <a:off x="5187347" y="201534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3" name="Google Shape;3703;p19"/>
          <p:cNvSpPr txBox="1">
            <a:spLocks noGrp="1"/>
          </p:cNvSpPr>
          <p:nvPr>
            <p:ph type="title" idx="15" hasCustomPrompt="1"/>
          </p:nvPr>
        </p:nvSpPr>
        <p:spPr>
          <a:xfrm>
            <a:off x="7186050" y="201534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5" name="Google Shape;3705;p20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3706" name="Google Shape;3706;p20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3707" name="Google Shape;3707;p20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20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20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20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20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20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20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20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20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20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20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20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20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20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20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20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20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20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20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20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20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20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20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20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20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20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20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20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20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20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20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20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20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20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20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20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20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20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45" name="Google Shape;3745;p20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3746" name="Google Shape;3746;p20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20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20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20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20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20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20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20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20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20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20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20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20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20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20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20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20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20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20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20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20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20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20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20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20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20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20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20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20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20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20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20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20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20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20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20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20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20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20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20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20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20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20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20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20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20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20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20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20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20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20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20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20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799" name="Google Shape;3799;p20"/>
          <p:cNvPicPr preferRelativeResize="0"/>
          <p:nvPr/>
        </p:nvPicPr>
        <p:blipFill rotWithShape="1">
          <a:blip r:embed="rId2">
            <a:alphaModFix amt="76000"/>
          </a:blip>
          <a:srcRect t="48883" r="45100"/>
          <a:stretch/>
        </p:blipFill>
        <p:spPr>
          <a:xfrm rot="10800000">
            <a:off x="0" y="3254425"/>
            <a:ext cx="2301700" cy="188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0" name="Google Shape;3800;p20"/>
          <p:cNvPicPr preferRelativeResize="0"/>
          <p:nvPr/>
        </p:nvPicPr>
        <p:blipFill rotWithShape="1">
          <a:blip r:embed="rId2">
            <a:alphaModFix amt="76000"/>
          </a:blip>
          <a:srcRect l="45100" b="48883"/>
          <a:stretch/>
        </p:blipFill>
        <p:spPr>
          <a:xfrm rot="10800000">
            <a:off x="6842300" y="0"/>
            <a:ext cx="2301700" cy="1889076"/>
          </a:xfrm>
          <a:prstGeom prst="rect">
            <a:avLst/>
          </a:prstGeom>
          <a:noFill/>
          <a:ln>
            <a:noFill/>
          </a:ln>
        </p:spPr>
      </p:pic>
      <p:sp>
        <p:nvSpPr>
          <p:cNvPr id="3801" name="Google Shape;3801;p20"/>
          <p:cNvSpPr txBox="1">
            <a:spLocks noGrp="1"/>
          </p:cNvSpPr>
          <p:nvPr>
            <p:ph type="subTitle" idx="1"/>
          </p:nvPr>
        </p:nvSpPr>
        <p:spPr>
          <a:xfrm>
            <a:off x="885175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2" name="Google Shape;3802;p20"/>
          <p:cNvSpPr txBox="1">
            <a:spLocks noGrp="1"/>
          </p:cNvSpPr>
          <p:nvPr>
            <p:ph type="subTitle" idx="2"/>
          </p:nvPr>
        </p:nvSpPr>
        <p:spPr>
          <a:xfrm>
            <a:off x="88517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3" name="Google Shape;3803;p20"/>
          <p:cNvSpPr txBox="1">
            <a:spLocks noGrp="1"/>
          </p:cNvSpPr>
          <p:nvPr>
            <p:ph type="subTitle" idx="3"/>
          </p:nvPr>
        </p:nvSpPr>
        <p:spPr>
          <a:xfrm>
            <a:off x="3536543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4" name="Google Shape;3804;p20"/>
          <p:cNvSpPr txBox="1">
            <a:spLocks noGrp="1"/>
          </p:cNvSpPr>
          <p:nvPr>
            <p:ph type="subTitle" idx="4"/>
          </p:nvPr>
        </p:nvSpPr>
        <p:spPr>
          <a:xfrm>
            <a:off x="3536557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5" name="Google Shape;3805;p20"/>
          <p:cNvSpPr txBox="1">
            <a:spLocks noGrp="1"/>
          </p:cNvSpPr>
          <p:nvPr>
            <p:ph type="subTitle" idx="5"/>
          </p:nvPr>
        </p:nvSpPr>
        <p:spPr>
          <a:xfrm>
            <a:off x="6187925" y="3565290"/>
            <a:ext cx="20709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6" name="Google Shape;3806;p20"/>
          <p:cNvSpPr txBox="1">
            <a:spLocks noGrp="1"/>
          </p:cNvSpPr>
          <p:nvPr>
            <p:ph type="subTitle" idx="6"/>
          </p:nvPr>
        </p:nvSpPr>
        <p:spPr>
          <a:xfrm>
            <a:off x="618792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7" name="Google Shape;3807;p2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808" name="Google Shape;3808;p20"/>
          <p:cNvSpPr txBox="1">
            <a:spLocks noGrp="1"/>
          </p:cNvSpPr>
          <p:nvPr>
            <p:ph type="subTitle" idx="7"/>
          </p:nvPr>
        </p:nvSpPr>
        <p:spPr>
          <a:xfrm>
            <a:off x="88517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9" name="Google Shape;3809;p20"/>
          <p:cNvSpPr txBox="1">
            <a:spLocks noGrp="1"/>
          </p:cNvSpPr>
          <p:nvPr>
            <p:ph type="subTitle" idx="8"/>
          </p:nvPr>
        </p:nvSpPr>
        <p:spPr>
          <a:xfrm>
            <a:off x="88517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0" name="Google Shape;3810;p20"/>
          <p:cNvSpPr txBox="1">
            <a:spLocks noGrp="1"/>
          </p:cNvSpPr>
          <p:nvPr>
            <p:ph type="subTitle" idx="9"/>
          </p:nvPr>
        </p:nvSpPr>
        <p:spPr>
          <a:xfrm>
            <a:off x="3536543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11" name="Google Shape;3811;p20"/>
          <p:cNvSpPr txBox="1">
            <a:spLocks noGrp="1"/>
          </p:cNvSpPr>
          <p:nvPr>
            <p:ph type="subTitle" idx="13"/>
          </p:nvPr>
        </p:nvSpPr>
        <p:spPr>
          <a:xfrm>
            <a:off x="3536557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2" name="Google Shape;3812;p20"/>
          <p:cNvSpPr txBox="1">
            <a:spLocks noGrp="1"/>
          </p:cNvSpPr>
          <p:nvPr>
            <p:ph type="subTitle" idx="14"/>
          </p:nvPr>
        </p:nvSpPr>
        <p:spPr>
          <a:xfrm>
            <a:off x="618792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13" name="Google Shape;3813;p20"/>
          <p:cNvSpPr txBox="1">
            <a:spLocks noGrp="1"/>
          </p:cNvSpPr>
          <p:nvPr>
            <p:ph type="subTitle" idx="15"/>
          </p:nvPr>
        </p:nvSpPr>
        <p:spPr>
          <a:xfrm>
            <a:off x="618792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1_1">
    <p:spTree>
      <p:nvGrpSpPr>
        <p:cNvPr id="1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p21"/>
          <p:cNvSpPr txBox="1">
            <a:spLocks noGrp="1"/>
          </p:cNvSpPr>
          <p:nvPr>
            <p:ph type="title" hasCustomPrompt="1"/>
          </p:nvPr>
        </p:nvSpPr>
        <p:spPr>
          <a:xfrm>
            <a:off x="1219970" y="2662927"/>
            <a:ext cx="28533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3816" name="Google Shape;3816;p21"/>
          <p:cNvSpPr txBox="1">
            <a:spLocks noGrp="1"/>
          </p:cNvSpPr>
          <p:nvPr>
            <p:ph type="subTitle" idx="1"/>
          </p:nvPr>
        </p:nvSpPr>
        <p:spPr>
          <a:xfrm>
            <a:off x="1219970" y="3458623"/>
            <a:ext cx="2853300" cy="8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7" name="Google Shape;3817;p21"/>
          <p:cNvSpPr txBox="1">
            <a:spLocks noGrp="1"/>
          </p:cNvSpPr>
          <p:nvPr>
            <p:ph type="title" idx="2" hasCustomPrompt="1"/>
          </p:nvPr>
        </p:nvSpPr>
        <p:spPr>
          <a:xfrm>
            <a:off x="5070730" y="2662927"/>
            <a:ext cx="28533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18" name="Google Shape;3818;p21"/>
          <p:cNvSpPr txBox="1">
            <a:spLocks noGrp="1"/>
          </p:cNvSpPr>
          <p:nvPr>
            <p:ph type="subTitle" idx="3"/>
          </p:nvPr>
        </p:nvSpPr>
        <p:spPr>
          <a:xfrm>
            <a:off x="5070730" y="3458631"/>
            <a:ext cx="2853300" cy="8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3819" name="Google Shape;3819;p21"/>
          <p:cNvGrpSpPr/>
          <p:nvPr/>
        </p:nvGrpSpPr>
        <p:grpSpPr>
          <a:xfrm flipH="1">
            <a:off x="-529139" y="21377"/>
            <a:ext cx="1890166" cy="5100745"/>
            <a:chOff x="8308628" y="167576"/>
            <a:chExt cx="1890166" cy="5100745"/>
          </a:xfrm>
        </p:grpSpPr>
        <p:sp>
          <p:nvSpPr>
            <p:cNvPr id="3820" name="Google Shape;3820;p21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1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1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1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1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1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1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1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1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1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1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1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1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1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1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1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1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1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1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1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1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1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1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1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1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1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1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1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1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1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1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1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1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1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1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1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1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1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1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1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1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1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1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1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1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1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1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1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1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1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1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1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1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1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1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1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1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1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1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1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1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1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1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1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1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1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1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1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1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1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1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1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1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1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1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1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1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1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1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1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1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1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1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1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1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1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1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1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1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1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1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1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1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1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1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1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1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1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1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1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1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1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1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1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1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1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1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1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1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1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1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1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1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1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1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1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1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1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1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1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1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1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1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3" name="Google Shape;3943;p21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3944" name="Google Shape;3944;p21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1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1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1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1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1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1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1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1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1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1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1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1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1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1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1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1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1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1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1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1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1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1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1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1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1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1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1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1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1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1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1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1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1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1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1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1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1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1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1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1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1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1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1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1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1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1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1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1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1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1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1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1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1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1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1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1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1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1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1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1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1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1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1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1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1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1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1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1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1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1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1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1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1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1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1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1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1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1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1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1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1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1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1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1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1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1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1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1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1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1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1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1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1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1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1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1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1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1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1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1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1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1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1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1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1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1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1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1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1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1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1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1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1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1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1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1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1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1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1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1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1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1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67" name="Google Shape;4067;p21"/>
          <p:cNvPicPr preferRelativeResize="0"/>
          <p:nvPr/>
        </p:nvPicPr>
        <p:blipFill rotWithShape="1">
          <a:blip r:embed="rId2">
            <a:alphaModFix amt="78000"/>
          </a:blip>
          <a:srcRect l="-6305" t="44410" r="56305" b="5589"/>
          <a:stretch/>
        </p:blipFill>
        <p:spPr>
          <a:xfrm>
            <a:off x="6860104" y="0"/>
            <a:ext cx="22838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8" name="Google Shape;4068;p21"/>
          <p:cNvPicPr preferRelativeResize="0"/>
          <p:nvPr/>
        </p:nvPicPr>
        <p:blipFill rotWithShape="1">
          <a:blip r:embed="rId2">
            <a:alphaModFix amt="78000"/>
          </a:blip>
          <a:srcRect l="56304" t="5590" r="-6304" b="44410"/>
          <a:stretch/>
        </p:blipFill>
        <p:spPr>
          <a:xfrm>
            <a:off x="4" y="2576400"/>
            <a:ext cx="2283899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9" name="Google Shape;4069;p21"/>
          <p:cNvSpPr txBox="1">
            <a:spLocks noGrp="1"/>
          </p:cNvSpPr>
          <p:nvPr>
            <p:ph type="title" idx="4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3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341" name="Google Shape;341;p3"/>
            <p:cNvGrpSpPr/>
            <p:nvPr/>
          </p:nvGrpSpPr>
          <p:grpSpPr>
            <a:xfrm flipH="1">
              <a:off x="-529139" y="21377"/>
              <a:ext cx="1890166" cy="5100745"/>
              <a:chOff x="8308628" y="167576"/>
              <a:chExt cx="1890166" cy="5100745"/>
            </a:xfrm>
          </p:grpSpPr>
          <p:sp>
            <p:nvSpPr>
              <p:cNvPr id="342" name="Google Shape;342;p3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5" name="Google Shape;465;p3"/>
            <p:cNvGrpSpPr/>
            <p:nvPr/>
          </p:nvGrpSpPr>
          <p:grpSpPr>
            <a:xfrm flipH="1">
              <a:off x="6613924" y="21377"/>
              <a:ext cx="3059215" cy="5100745"/>
              <a:chOff x="-3483" y="167576"/>
              <a:chExt cx="3059215" cy="5100745"/>
            </a:xfrm>
          </p:grpSpPr>
          <p:sp>
            <p:nvSpPr>
              <p:cNvPr id="466" name="Google Shape;466;p3"/>
              <p:cNvSpPr/>
              <p:nvPr/>
            </p:nvSpPr>
            <p:spPr>
              <a:xfrm rot="10800000" flipH="1">
                <a:off x="-3483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"/>
              <p:cNvSpPr/>
              <p:nvPr/>
            </p:nvSpPr>
            <p:spPr>
              <a:xfrm rot="10800000" flipH="1">
                <a:off x="46508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"/>
              <p:cNvSpPr/>
              <p:nvPr/>
            </p:nvSpPr>
            <p:spPr>
              <a:xfrm rot="10800000" flipH="1">
                <a:off x="93247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"/>
              <p:cNvSpPr/>
              <p:nvPr/>
            </p:nvSpPr>
            <p:spPr>
              <a:xfrm rot="10800000" flipH="1">
                <a:off x="1399851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"/>
              <p:cNvSpPr/>
              <p:nvPr/>
            </p:nvSpPr>
            <p:spPr>
              <a:xfrm rot="10800000" flipH="1">
                <a:off x="1867232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"/>
              <p:cNvSpPr/>
              <p:nvPr/>
            </p:nvSpPr>
            <p:spPr>
              <a:xfrm rot="10800000" flipH="1">
                <a:off x="2334614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"/>
              <p:cNvSpPr/>
              <p:nvPr/>
            </p:nvSpPr>
            <p:spPr>
              <a:xfrm rot="10800000" flipH="1">
                <a:off x="2801950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"/>
              <p:cNvSpPr/>
              <p:nvPr/>
            </p:nvSpPr>
            <p:spPr>
              <a:xfrm rot="10800000" flipH="1">
                <a:off x="230802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"/>
              <p:cNvSpPr/>
              <p:nvPr/>
            </p:nvSpPr>
            <p:spPr>
              <a:xfrm rot="10800000" flipH="1">
                <a:off x="698184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"/>
              <p:cNvSpPr/>
              <p:nvPr/>
            </p:nvSpPr>
            <p:spPr>
              <a:xfrm rot="10800000" flipH="1">
                <a:off x="116556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"/>
              <p:cNvSpPr/>
              <p:nvPr/>
            </p:nvSpPr>
            <p:spPr>
              <a:xfrm rot="10800000" flipH="1">
                <a:off x="163290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"/>
              <p:cNvSpPr/>
              <p:nvPr/>
            </p:nvSpPr>
            <p:spPr>
              <a:xfrm rot="10800000" flipH="1">
                <a:off x="210028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"/>
              <p:cNvSpPr/>
              <p:nvPr/>
            </p:nvSpPr>
            <p:spPr>
              <a:xfrm rot="10800000" flipH="1">
                <a:off x="256766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"/>
              <p:cNvSpPr/>
              <p:nvPr/>
            </p:nvSpPr>
            <p:spPr>
              <a:xfrm rot="10800000" flipH="1">
                <a:off x="11425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"/>
              <p:cNvSpPr/>
              <p:nvPr/>
            </p:nvSpPr>
            <p:spPr>
              <a:xfrm rot="10800000" flipH="1">
                <a:off x="58163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"/>
              <p:cNvSpPr/>
              <p:nvPr/>
            </p:nvSpPr>
            <p:spPr>
              <a:xfrm rot="10800000" flipH="1">
                <a:off x="1049017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"/>
              <p:cNvSpPr/>
              <p:nvPr/>
            </p:nvSpPr>
            <p:spPr>
              <a:xfrm rot="10800000" flipH="1">
                <a:off x="1516399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"/>
              <p:cNvSpPr/>
              <p:nvPr/>
            </p:nvSpPr>
            <p:spPr>
              <a:xfrm rot="10800000" flipH="1">
                <a:off x="198497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"/>
              <p:cNvSpPr/>
              <p:nvPr/>
            </p:nvSpPr>
            <p:spPr>
              <a:xfrm rot="10800000" flipH="1">
                <a:off x="2452352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"/>
              <p:cNvSpPr/>
              <p:nvPr/>
            </p:nvSpPr>
            <p:spPr>
              <a:xfrm rot="10800000" flipH="1">
                <a:off x="34854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"/>
              <p:cNvSpPr/>
              <p:nvPr/>
            </p:nvSpPr>
            <p:spPr>
              <a:xfrm rot="10800000" flipH="1">
                <a:off x="8159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"/>
              <p:cNvSpPr/>
              <p:nvPr/>
            </p:nvSpPr>
            <p:spPr>
              <a:xfrm rot="10800000" flipH="1">
                <a:off x="1283303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"/>
              <p:cNvSpPr/>
              <p:nvPr/>
            </p:nvSpPr>
            <p:spPr>
              <a:xfrm rot="10800000" flipH="1">
                <a:off x="175068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"/>
              <p:cNvSpPr/>
              <p:nvPr/>
            </p:nvSpPr>
            <p:spPr>
              <a:xfrm rot="10800000" flipH="1">
                <a:off x="221806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"/>
              <p:cNvSpPr/>
              <p:nvPr/>
            </p:nvSpPr>
            <p:spPr>
              <a:xfrm rot="10800000" flipH="1">
                <a:off x="2685447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"/>
              <p:cNvSpPr/>
              <p:nvPr/>
            </p:nvSpPr>
            <p:spPr>
              <a:xfrm rot="10800000" flipH="1">
                <a:off x="11425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"/>
              <p:cNvSpPr/>
              <p:nvPr/>
            </p:nvSpPr>
            <p:spPr>
              <a:xfrm rot="10800000" flipH="1">
                <a:off x="581636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"/>
              <p:cNvSpPr/>
              <p:nvPr/>
            </p:nvSpPr>
            <p:spPr>
              <a:xfrm rot="10800000" flipH="1">
                <a:off x="1049017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"/>
              <p:cNvSpPr/>
              <p:nvPr/>
            </p:nvSpPr>
            <p:spPr>
              <a:xfrm rot="10800000" flipH="1">
                <a:off x="1516399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"/>
              <p:cNvSpPr/>
              <p:nvPr/>
            </p:nvSpPr>
            <p:spPr>
              <a:xfrm rot="10800000" flipH="1">
                <a:off x="348540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"/>
              <p:cNvSpPr/>
              <p:nvPr/>
            </p:nvSpPr>
            <p:spPr>
              <a:xfrm rot="10800000" flipH="1">
                <a:off x="8159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"/>
              <p:cNvSpPr/>
              <p:nvPr/>
            </p:nvSpPr>
            <p:spPr>
              <a:xfrm rot="10800000" flipH="1">
                <a:off x="1283303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"/>
              <p:cNvSpPr/>
              <p:nvPr/>
            </p:nvSpPr>
            <p:spPr>
              <a:xfrm rot="10800000" flipH="1">
                <a:off x="175068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"/>
              <p:cNvSpPr/>
              <p:nvPr/>
            </p:nvSpPr>
            <p:spPr>
              <a:xfrm rot="10800000" flipH="1">
                <a:off x="-3483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"/>
              <p:cNvSpPr/>
              <p:nvPr/>
            </p:nvSpPr>
            <p:spPr>
              <a:xfrm rot="10800000" flipH="1">
                <a:off x="46508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"/>
              <p:cNvSpPr/>
              <p:nvPr/>
            </p:nvSpPr>
            <p:spPr>
              <a:xfrm rot="10800000" flipH="1">
                <a:off x="93247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"/>
              <p:cNvSpPr/>
              <p:nvPr/>
            </p:nvSpPr>
            <p:spPr>
              <a:xfrm rot="10800000" flipH="1">
                <a:off x="1399851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"/>
              <p:cNvSpPr/>
              <p:nvPr/>
            </p:nvSpPr>
            <p:spPr>
              <a:xfrm rot="10800000" flipH="1">
                <a:off x="1867232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"/>
              <p:cNvSpPr/>
              <p:nvPr/>
            </p:nvSpPr>
            <p:spPr>
              <a:xfrm rot="10800000" flipH="1">
                <a:off x="2334614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"/>
              <p:cNvSpPr/>
              <p:nvPr/>
            </p:nvSpPr>
            <p:spPr>
              <a:xfrm rot="10800000" flipH="1">
                <a:off x="230802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"/>
              <p:cNvSpPr/>
              <p:nvPr/>
            </p:nvSpPr>
            <p:spPr>
              <a:xfrm rot="10800000" flipH="1">
                <a:off x="698184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"/>
              <p:cNvSpPr/>
              <p:nvPr/>
            </p:nvSpPr>
            <p:spPr>
              <a:xfrm rot="10800000" flipH="1">
                <a:off x="116556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"/>
              <p:cNvSpPr/>
              <p:nvPr/>
            </p:nvSpPr>
            <p:spPr>
              <a:xfrm rot="10800000" flipH="1">
                <a:off x="163290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"/>
              <p:cNvSpPr/>
              <p:nvPr/>
            </p:nvSpPr>
            <p:spPr>
              <a:xfrm rot="10800000" flipH="1">
                <a:off x="210028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"/>
              <p:cNvSpPr/>
              <p:nvPr/>
            </p:nvSpPr>
            <p:spPr>
              <a:xfrm rot="10800000" flipH="1">
                <a:off x="256766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"/>
              <p:cNvSpPr/>
              <p:nvPr/>
            </p:nvSpPr>
            <p:spPr>
              <a:xfrm rot="10800000" flipH="1">
                <a:off x="11425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"/>
              <p:cNvSpPr/>
              <p:nvPr/>
            </p:nvSpPr>
            <p:spPr>
              <a:xfrm rot="10800000" flipH="1">
                <a:off x="58163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"/>
              <p:cNvSpPr/>
              <p:nvPr/>
            </p:nvSpPr>
            <p:spPr>
              <a:xfrm rot="10800000" flipH="1">
                <a:off x="1049017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"/>
              <p:cNvSpPr/>
              <p:nvPr/>
            </p:nvSpPr>
            <p:spPr>
              <a:xfrm rot="10800000" flipH="1">
                <a:off x="1516399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"/>
              <p:cNvSpPr/>
              <p:nvPr/>
            </p:nvSpPr>
            <p:spPr>
              <a:xfrm rot="10800000" flipH="1">
                <a:off x="198497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"/>
              <p:cNvSpPr/>
              <p:nvPr/>
            </p:nvSpPr>
            <p:spPr>
              <a:xfrm rot="10800000" flipH="1">
                <a:off x="2452352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"/>
              <p:cNvSpPr/>
              <p:nvPr/>
            </p:nvSpPr>
            <p:spPr>
              <a:xfrm rot="10800000" flipH="1">
                <a:off x="34854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"/>
              <p:cNvSpPr/>
              <p:nvPr/>
            </p:nvSpPr>
            <p:spPr>
              <a:xfrm rot="10800000" flipH="1">
                <a:off x="8159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"/>
              <p:cNvSpPr/>
              <p:nvPr/>
            </p:nvSpPr>
            <p:spPr>
              <a:xfrm rot="10800000" flipH="1">
                <a:off x="1283303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"/>
              <p:cNvSpPr/>
              <p:nvPr/>
            </p:nvSpPr>
            <p:spPr>
              <a:xfrm rot="10800000" flipH="1">
                <a:off x="175068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"/>
              <p:cNvSpPr/>
              <p:nvPr/>
            </p:nvSpPr>
            <p:spPr>
              <a:xfrm rot="10800000" flipH="1">
                <a:off x="221806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"/>
              <p:cNvSpPr/>
              <p:nvPr/>
            </p:nvSpPr>
            <p:spPr>
              <a:xfrm rot="10800000" flipH="1">
                <a:off x="11425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"/>
              <p:cNvSpPr/>
              <p:nvPr/>
            </p:nvSpPr>
            <p:spPr>
              <a:xfrm rot="10800000" flipH="1">
                <a:off x="58163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"/>
              <p:cNvSpPr/>
              <p:nvPr/>
            </p:nvSpPr>
            <p:spPr>
              <a:xfrm rot="10800000" flipH="1">
                <a:off x="1049017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"/>
              <p:cNvSpPr/>
              <p:nvPr/>
            </p:nvSpPr>
            <p:spPr>
              <a:xfrm rot="10800000" flipH="1">
                <a:off x="1516399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"/>
              <p:cNvSpPr/>
              <p:nvPr/>
            </p:nvSpPr>
            <p:spPr>
              <a:xfrm rot="10800000" flipH="1">
                <a:off x="198497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"/>
              <p:cNvSpPr/>
              <p:nvPr/>
            </p:nvSpPr>
            <p:spPr>
              <a:xfrm rot="10800000" flipH="1">
                <a:off x="2452352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"/>
              <p:cNvSpPr/>
              <p:nvPr/>
            </p:nvSpPr>
            <p:spPr>
              <a:xfrm rot="10800000" flipH="1">
                <a:off x="34854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"/>
              <p:cNvSpPr/>
              <p:nvPr/>
            </p:nvSpPr>
            <p:spPr>
              <a:xfrm rot="10800000" flipH="1">
                <a:off x="8159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"/>
              <p:cNvSpPr/>
              <p:nvPr/>
            </p:nvSpPr>
            <p:spPr>
              <a:xfrm rot="10800000" flipH="1">
                <a:off x="1283303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"/>
              <p:cNvSpPr/>
              <p:nvPr/>
            </p:nvSpPr>
            <p:spPr>
              <a:xfrm rot="10800000" flipH="1">
                <a:off x="175068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"/>
              <p:cNvSpPr/>
              <p:nvPr/>
            </p:nvSpPr>
            <p:spPr>
              <a:xfrm rot="10800000" flipH="1">
                <a:off x="221806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"/>
              <p:cNvSpPr/>
              <p:nvPr/>
            </p:nvSpPr>
            <p:spPr>
              <a:xfrm rot="10800000" flipH="1">
                <a:off x="-3483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"/>
              <p:cNvSpPr/>
              <p:nvPr/>
            </p:nvSpPr>
            <p:spPr>
              <a:xfrm rot="10800000" flipH="1">
                <a:off x="46508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"/>
              <p:cNvSpPr/>
              <p:nvPr/>
            </p:nvSpPr>
            <p:spPr>
              <a:xfrm rot="10800000" flipH="1">
                <a:off x="93247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"/>
              <p:cNvSpPr/>
              <p:nvPr/>
            </p:nvSpPr>
            <p:spPr>
              <a:xfrm rot="10800000" flipH="1">
                <a:off x="1399851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"/>
              <p:cNvSpPr/>
              <p:nvPr/>
            </p:nvSpPr>
            <p:spPr>
              <a:xfrm rot="10800000" flipH="1">
                <a:off x="1867232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"/>
              <p:cNvSpPr/>
              <p:nvPr/>
            </p:nvSpPr>
            <p:spPr>
              <a:xfrm rot="10800000" flipH="1">
                <a:off x="2334614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"/>
              <p:cNvSpPr/>
              <p:nvPr/>
            </p:nvSpPr>
            <p:spPr>
              <a:xfrm rot="10800000" flipH="1">
                <a:off x="230802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"/>
              <p:cNvSpPr/>
              <p:nvPr/>
            </p:nvSpPr>
            <p:spPr>
              <a:xfrm rot="10800000" flipH="1">
                <a:off x="698184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"/>
              <p:cNvSpPr/>
              <p:nvPr/>
            </p:nvSpPr>
            <p:spPr>
              <a:xfrm rot="10800000" flipH="1">
                <a:off x="116556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"/>
              <p:cNvSpPr/>
              <p:nvPr/>
            </p:nvSpPr>
            <p:spPr>
              <a:xfrm rot="10800000" flipH="1">
                <a:off x="163290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"/>
              <p:cNvSpPr/>
              <p:nvPr/>
            </p:nvSpPr>
            <p:spPr>
              <a:xfrm rot="10800000" flipH="1">
                <a:off x="210028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"/>
              <p:cNvSpPr/>
              <p:nvPr/>
            </p:nvSpPr>
            <p:spPr>
              <a:xfrm rot="10800000" flipH="1">
                <a:off x="256766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"/>
              <p:cNvSpPr/>
              <p:nvPr/>
            </p:nvSpPr>
            <p:spPr>
              <a:xfrm rot="10800000" flipH="1">
                <a:off x="11425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"/>
              <p:cNvSpPr/>
              <p:nvPr/>
            </p:nvSpPr>
            <p:spPr>
              <a:xfrm rot="10800000" flipH="1">
                <a:off x="58163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"/>
              <p:cNvSpPr/>
              <p:nvPr/>
            </p:nvSpPr>
            <p:spPr>
              <a:xfrm rot="10800000" flipH="1">
                <a:off x="1049017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"/>
              <p:cNvSpPr/>
              <p:nvPr/>
            </p:nvSpPr>
            <p:spPr>
              <a:xfrm rot="10800000" flipH="1">
                <a:off x="1516399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"/>
              <p:cNvSpPr/>
              <p:nvPr/>
            </p:nvSpPr>
            <p:spPr>
              <a:xfrm rot="10800000" flipH="1">
                <a:off x="198497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"/>
              <p:cNvSpPr/>
              <p:nvPr/>
            </p:nvSpPr>
            <p:spPr>
              <a:xfrm rot="10800000" flipH="1">
                <a:off x="2452352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"/>
              <p:cNvSpPr/>
              <p:nvPr/>
            </p:nvSpPr>
            <p:spPr>
              <a:xfrm rot="10800000" flipH="1">
                <a:off x="34854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"/>
              <p:cNvSpPr/>
              <p:nvPr/>
            </p:nvSpPr>
            <p:spPr>
              <a:xfrm rot="10800000" flipH="1">
                <a:off x="8159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"/>
              <p:cNvSpPr/>
              <p:nvPr/>
            </p:nvSpPr>
            <p:spPr>
              <a:xfrm rot="10800000" flipH="1">
                <a:off x="1283303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"/>
              <p:cNvSpPr/>
              <p:nvPr/>
            </p:nvSpPr>
            <p:spPr>
              <a:xfrm rot="10800000" flipH="1">
                <a:off x="175068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"/>
              <p:cNvSpPr/>
              <p:nvPr/>
            </p:nvSpPr>
            <p:spPr>
              <a:xfrm rot="10800000" flipH="1">
                <a:off x="221806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"/>
              <p:cNvSpPr/>
              <p:nvPr/>
            </p:nvSpPr>
            <p:spPr>
              <a:xfrm rot="10800000" flipH="1">
                <a:off x="11425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"/>
              <p:cNvSpPr/>
              <p:nvPr/>
            </p:nvSpPr>
            <p:spPr>
              <a:xfrm rot="10800000" flipH="1">
                <a:off x="58163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"/>
              <p:cNvSpPr/>
              <p:nvPr/>
            </p:nvSpPr>
            <p:spPr>
              <a:xfrm rot="10800000" flipH="1">
                <a:off x="1049017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"/>
              <p:cNvSpPr/>
              <p:nvPr/>
            </p:nvSpPr>
            <p:spPr>
              <a:xfrm rot="10800000" flipH="1">
                <a:off x="1516399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"/>
              <p:cNvSpPr/>
              <p:nvPr/>
            </p:nvSpPr>
            <p:spPr>
              <a:xfrm rot="10800000" flipH="1">
                <a:off x="198497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"/>
              <p:cNvSpPr/>
              <p:nvPr/>
            </p:nvSpPr>
            <p:spPr>
              <a:xfrm rot="10800000" flipH="1">
                <a:off x="2452352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"/>
              <p:cNvSpPr/>
              <p:nvPr/>
            </p:nvSpPr>
            <p:spPr>
              <a:xfrm rot="10800000" flipH="1">
                <a:off x="34854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"/>
              <p:cNvSpPr/>
              <p:nvPr/>
            </p:nvSpPr>
            <p:spPr>
              <a:xfrm rot="10800000" flipH="1">
                <a:off x="8159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"/>
              <p:cNvSpPr/>
              <p:nvPr/>
            </p:nvSpPr>
            <p:spPr>
              <a:xfrm rot="10800000" flipH="1">
                <a:off x="1283303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"/>
              <p:cNvSpPr/>
              <p:nvPr/>
            </p:nvSpPr>
            <p:spPr>
              <a:xfrm rot="10800000" flipH="1">
                <a:off x="175068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"/>
              <p:cNvSpPr/>
              <p:nvPr/>
            </p:nvSpPr>
            <p:spPr>
              <a:xfrm rot="10800000" flipH="1">
                <a:off x="221806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"/>
              <p:cNvSpPr/>
              <p:nvPr/>
            </p:nvSpPr>
            <p:spPr>
              <a:xfrm rot="10800000" flipH="1">
                <a:off x="-3483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"/>
              <p:cNvSpPr/>
              <p:nvPr/>
            </p:nvSpPr>
            <p:spPr>
              <a:xfrm rot="10800000" flipH="1">
                <a:off x="46508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"/>
              <p:cNvSpPr/>
              <p:nvPr/>
            </p:nvSpPr>
            <p:spPr>
              <a:xfrm rot="10800000" flipH="1">
                <a:off x="93247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"/>
              <p:cNvSpPr/>
              <p:nvPr/>
            </p:nvSpPr>
            <p:spPr>
              <a:xfrm rot="10800000" flipH="1">
                <a:off x="1399851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"/>
              <p:cNvSpPr/>
              <p:nvPr/>
            </p:nvSpPr>
            <p:spPr>
              <a:xfrm rot="10800000" flipH="1">
                <a:off x="1867232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"/>
              <p:cNvSpPr/>
              <p:nvPr/>
            </p:nvSpPr>
            <p:spPr>
              <a:xfrm rot="10800000" flipH="1">
                <a:off x="2334614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"/>
              <p:cNvSpPr/>
              <p:nvPr/>
            </p:nvSpPr>
            <p:spPr>
              <a:xfrm rot="10800000" flipH="1">
                <a:off x="230802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"/>
              <p:cNvSpPr/>
              <p:nvPr/>
            </p:nvSpPr>
            <p:spPr>
              <a:xfrm rot="10800000" flipH="1">
                <a:off x="698184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"/>
              <p:cNvSpPr/>
              <p:nvPr/>
            </p:nvSpPr>
            <p:spPr>
              <a:xfrm rot="10800000" flipH="1">
                <a:off x="116556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"/>
              <p:cNvSpPr/>
              <p:nvPr/>
            </p:nvSpPr>
            <p:spPr>
              <a:xfrm rot="10800000" flipH="1">
                <a:off x="163290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"/>
              <p:cNvSpPr/>
              <p:nvPr/>
            </p:nvSpPr>
            <p:spPr>
              <a:xfrm rot="10800000" flipH="1">
                <a:off x="210028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"/>
              <p:cNvSpPr/>
              <p:nvPr/>
            </p:nvSpPr>
            <p:spPr>
              <a:xfrm rot="10800000" flipH="1">
                <a:off x="256766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"/>
              <p:cNvSpPr/>
              <p:nvPr/>
            </p:nvSpPr>
            <p:spPr>
              <a:xfrm rot="10800000" flipH="1">
                <a:off x="11425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"/>
              <p:cNvSpPr/>
              <p:nvPr/>
            </p:nvSpPr>
            <p:spPr>
              <a:xfrm rot="10800000" flipH="1">
                <a:off x="581636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"/>
              <p:cNvSpPr/>
              <p:nvPr/>
            </p:nvSpPr>
            <p:spPr>
              <a:xfrm rot="10800000" flipH="1">
                <a:off x="1049017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"/>
              <p:cNvSpPr/>
              <p:nvPr/>
            </p:nvSpPr>
            <p:spPr>
              <a:xfrm rot="10800000" flipH="1">
                <a:off x="1516399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"/>
              <p:cNvSpPr/>
              <p:nvPr/>
            </p:nvSpPr>
            <p:spPr>
              <a:xfrm rot="10800000" flipH="1">
                <a:off x="348540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"/>
              <p:cNvSpPr/>
              <p:nvPr/>
            </p:nvSpPr>
            <p:spPr>
              <a:xfrm rot="10800000" flipH="1">
                <a:off x="8159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"/>
              <p:cNvSpPr/>
              <p:nvPr/>
            </p:nvSpPr>
            <p:spPr>
              <a:xfrm rot="10800000" flipH="1">
                <a:off x="1283303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"/>
              <p:cNvSpPr/>
              <p:nvPr/>
            </p:nvSpPr>
            <p:spPr>
              <a:xfrm rot="10800000" flipH="1">
                <a:off x="175068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"/>
              <p:cNvSpPr/>
              <p:nvPr/>
            </p:nvSpPr>
            <p:spPr>
              <a:xfrm rot="10800000" flipH="1">
                <a:off x="11425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"/>
              <p:cNvSpPr/>
              <p:nvPr/>
            </p:nvSpPr>
            <p:spPr>
              <a:xfrm rot="10800000" flipH="1">
                <a:off x="58163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"/>
              <p:cNvSpPr/>
              <p:nvPr/>
            </p:nvSpPr>
            <p:spPr>
              <a:xfrm rot="10800000" flipH="1">
                <a:off x="1049017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"/>
              <p:cNvSpPr/>
              <p:nvPr/>
            </p:nvSpPr>
            <p:spPr>
              <a:xfrm rot="10800000" flipH="1">
                <a:off x="1516399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"/>
              <p:cNvSpPr/>
              <p:nvPr/>
            </p:nvSpPr>
            <p:spPr>
              <a:xfrm rot="10800000" flipH="1">
                <a:off x="198497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"/>
              <p:cNvSpPr/>
              <p:nvPr/>
            </p:nvSpPr>
            <p:spPr>
              <a:xfrm rot="10800000" flipH="1">
                <a:off x="2452352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"/>
              <p:cNvSpPr/>
              <p:nvPr/>
            </p:nvSpPr>
            <p:spPr>
              <a:xfrm rot="10800000" flipH="1">
                <a:off x="34854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"/>
              <p:cNvSpPr/>
              <p:nvPr/>
            </p:nvSpPr>
            <p:spPr>
              <a:xfrm rot="10800000" flipH="1">
                <a:off x="8159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"/>
              <p:cNvSpPr/>
              <p:nvPr/>
            </p:nvSpPr>
            <p:spPr>
              <a:xfrm rot="10800000" flipH="1">
                <a:off x="1283303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"/>
              <p:cNvSpPr/>
              <p:nvPr/>
            </p:nvSpPr>
            <p:spPr>
              <a:xfrm rot="10800000" flipH="1">
                <a:off x="175068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"/>
              <p:cNvSpPr/>
              <p:nvPr/>
            </p:nvSpPr>
            <p:spPr>
              <a:xfrm rot="10800000" flipH="1">
                <a:off x="221806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"/>
              <p:cNvSpPr/>
              <p:nvPr/>
            </p:nvSpPr>
            <p:spPr>
              <a:xfrm rot="10800000" flipH="1">
                <a:off x="-3483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"/>
              <p:cNvSpPr/>
              <p:nvPr/>
            </p:nvSpPr>
            <p:spPr>
              <a:xfrm rot="10800000" flipH="1">
                <a:off x="46508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"/>
              <p:cNvSpPr/>
              <p:nvPr/>
            </p:nvSpPr>
            <p:spPr>
              <a:xfrm rot="10800000" flipH="1">
                <a:off x="93247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"/>
              <p:cNvSpPr/>
              <p:nvPr/>
            </p:nvSpPr>
            <p:spPr>
              <a:xfrm rot="10800000" flipH="1">
                <a:off x="1399851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 rot="10800000" flipH="1">
                <a:off x="1867232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 rot="10800000" flipH="1">
                <a:off x="2334614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 rot="10800000" flipH="1">
                <a:off x="230802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 rot="10800000" flipH="1">
                <a:off x="698184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 rot="10800000" flipH="1">
                <a:off x="116556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 rot="10800000" flipH="1">
                <a:off x="163290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 rot="10800000" flipH="1">
                <a:off x="210028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 rot="10800000" flipH="1">
                <a:off x="256766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 rot="10800000" flipH="1">
                <a:off x="11425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 rot="10800000" flipH="1">
                <a:off x="58163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 rot="10800000" flipH="1">
                <a:off x="1049017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 rot="10800000" flipH="1">
                <a:off x="1516399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 rot="10800000" flipH="1">
                <a:off x="198497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"/>
              <p:cNvSpPr/>
              <p:nvPr/>
            </p:nvSpPr>
            <p:spPr>
              <a:xfrm rot="10800000" flipH="1">
                <a:off x="2452352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"/>
              <p:cNvSpPr/>
              <p:nvPr/>
            </p:nvSpPr>
            <p:spPr>
              <a:xfrm rot="10800000" flipH="1">
                <a:off x="34854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"/>
              <p:cNvSpPr/>
              <p:nvPr/>
            </p:nvSpPr>
            <p:spPr>
              <a:xfrm rot="10800000" flipH="1">
                <a:off x="8159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"/>
              <p:cNvSpPr/>
              <p:nvPr/>
            </p:nvSpPr>
            <p:spPr>
              <a:xfrm rot="10800000" flipH="1">
                <a:off x="1283303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"/>
              <p:cNvSpPr/>
              <p:nvPr/>
            </p:nvSpPr>
            <p:spPr>
              <a:xfrm rot="10800000" flipH="1">
                <a:off x="175068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"/>
              <p:cNvSpPr/>
              <p:nvPr/>
            </p:nvSpPr>
            <p:spPr>
              <a:xfrm rot="10800000" flipH="1">
                <a:off x="221806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"/>
              <p:cNvSpPr/>
              <p:nvPr/>
            </p:nvSpPr>
            <p:spPr>
              <a:xfrm rot="10800000" flipH="1">
                <a:off x="11425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"/>
              <p:cNvSpPr/>
              <p:nvPr/>
            </p:nvSpPr>
            <p:spPr>
              <a:xfrm rot="10800000" flipH="1">
                <a:off x="58163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"/>
              <p:cNvSpPr/>
              <p:nvPr/>
            </p:nvSpPr>
            <p:spPr>
              <a:xfrm rot="10800000" flipH="1">
                <a:off x="1049017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"/>
              <p:cNvSpPr/>
              <p:nvPr/>
            </p:nvSpPr>
            <p:spPr>
              <a:xfrm rot="10800000" flipH="1">
                <a:off x="1516399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"/>
              <p:cNvSpPr/>
              <p:nvPr/>
            </p:nvSpPr>
            <p:spPr>
              <a:xfrm rot="10800000" flipH="1">
                <a:off x="198497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"/>
              <p:cNvSpPr/>
              <p:nvPr/>
            </p:nvSpPr>
            <p:spPr>
              <a:xfrm rot="10800000" flipH="1">
                <a:off x="2452352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"/>
              <p:cNvSpPr/>
              <p:nvPr/>
            </p:nvSpPr>
            <p:spPr>
              <a:xfrm rot="10800000" flipH="1">
                <a:off x="34854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"/>
              <p:cNvSpPr/>
              <p:nvPr/>
            </p:nvSpPr>
            <p:spPr>
              <a:xfrm rot="10800000" flipH="1">
                <a:off x="8159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"/>
              <p:cNvSpPr/>
              <p:nvPr/>
            </p:nvSpPr>
            <p:spPr>
              <a:xfrm rot="10800000" flipH="1">
                <a:off x="1283303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"/>
              <p:cNvSpPr/>
              <p:nvPr/>
            </p:nvSpPr>
            <p:spPr>
              <a:xfrm rot="10800000" flipH="1">
                <a:off x="175068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"/>
              <p:cNvSpPr/>
              <p:nvPr/>
            </p:nvSpPr>
            <p:spPr>
              <a:xfrm rot="10800000" flipH="1">
                <a:off x="221806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"/>
              <p:cNvSpPr/>
              <p:nvPr/>
            </p:nvSpPr>
            <p:spPr>
              <a:xfrm rot="10800000" flipH="1">
                <a:off x="-3483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"/>
              <p:cNvSpPr/>
              <p:nvPr/>
            </p:nvSpPr>
            <p:spPr>
              <a:xfrm rot="10800000" flipH="1">
                <a:off x="46508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"/>
              <p:cNvSpPr/>
              <p:nvPr/>
            </p:nvSpPr>
            <p:spPr>
              <a:xfrm rot="10800000" flipH="1">
                <a:off x="93247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"/>
              <p:cNvSpPr/>
              <p:nvPr/>
            </p:nvSpPr>
            <p:spPr>
              <a:xfrm rot="10800000" flipH="1">
                <a:off x="1399851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"/>
              <p:cNvSpPr/>
              <p:nvPr/>
            </p:nvSpPr>
            <p:spPr>
              <a:xfrm rot="10800000" flipH="1">
                <a:off x="1867232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"/>
              <p:cNvSpPr/>
              <p:nvPr/>
            </p:nvSpPr>
            <p:spPr>
              <a:xfrm rot="10800000" flipH="1">
                <a:off x="230802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"/>
              <p:cNvSpPr/>
              <p:nvPr/>
            </p:nvSpPr>
            <p:spPr>
              <a:xfrm rot="10800000" flipH="1">
                <a:off x="698184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"/>
              <p:cNvSpPr/>
              <p:nvPr/>
            </p:nvSpPr>
            <p:spPr>
              <a:xfrm rot="10800000" flipH="1">
                <a:off x="116556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"/>
              <p:cNvSpPr/>
              <p:nvPr/>
            </p:nvSpPr>
            <p:spPr>
              <a:xfrm rot="10800000" flipH="1">
                <a:off x="163290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"/>
              <p:cNvSpPr/>
              <p:nvPr/>
            </p:nvSpPr>
            <p:spPr>
              <a:xfrm rot="10800000" flipH="1">
                <a:off x="11425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"/>
              <p:cNvSpPr/>
              <p:nvPr/>
            </p:nvSpPr>
            <p:spPr>
              <a:xfrm rot="10800000" flipH="1">
                <a:off x="58163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"/>
              <p:cNvSpPr/>
              <p:nvPr/>
            </p:nvSpPr>
            <p:spPr>
              <a:xfrm rot="10800000" flipH="1">
                <a:off x="1049017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"/>
              <p:cNvSpPr/>
              <p:nvPr/>
            </p:nvSpPr>
            <p:spPr>
              <a:xfrm rot="10800000" flipH="1">
                <a:off x="1516399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"/>
              <p:cNvSpPr/>
              <p:nvPr/>
            </p:nvSpPr>
            <p:spPr>
              <a:xfrm rot="10800000" flipH="1">
                <a:off x="198497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"/>
              <p:cNvSpPr/>
              <p:nvPr/>
            </p:nvSpPr>
            <p:spPr>
              <a:xfrm rot="10800000" flipH="1">
                <a:off x="2452352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"/>
              <p:cNvSpPr/>
              <p:nvPr/>
            </p:nvSpPr>
            <p:spPr>
              <a:xfrm rot="10800000" flipH="1">
                <a:off x="2919733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"/>
              <p:cNvSpPr/>
              <p:nvPr/>
            </p:nvSpPr>
            <p:spPr>
              <a:xfrm rot="10800000" flipH="1">
                <a:off x="34854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"/>
              <p:cNvSpPr/>
              <p:nvPr/>
            </p:nvSpPr>
            <p:spPr>
              <a:xfrm rot="10800000" flipH="1">
                <a:off x="8159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"/>
              <p:cNvSpPr/>
              <p:nvPr/>
            </p:nvSpPr>
            <p:spPr>
              <a:xfrm rot="10800000" flipH="1">
                <a:off x="1283303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"/>
              <p:cNvSpPr/>
              <p:nvPr/>
            </p:nvSpPr>
            <p:spPr>
              <a:xfrm rot="10800000" flipH="1">
                <a:off x="175068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"/>
              <p:cNvSpPr/>
              <p:nvPr/>
            </p:nvSpPr>
            <p:spPr>
              <a:xfrm rot="10800000" flipH="1">
                <a:off x="221806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"/>
              <p:cNvSpPr/>
              <p:nvPr/>
            </p:nvSpPr>
            <p:spPr>
              <a:xfrm rot="10800000" flipH="1">
                <a:off x="2685447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"/>
              <p:cNvSpPr/>
              <p:nvPr/>
            </p:nvSpPr>
            <p:spPr>
              <a:xfrm rot="10800000" flipH="1">
                <a:off x="11425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"/>
              <p:cNvSpPr/>
              <p:nvPr/>
            </p:nvSpPr>
            <p:spPr>
              <a:xfrm rot="10800000" flipH="1">
                <a:off x="58163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"/>
              <p:cNvSpPr/>
              <p:nvPr/>
            </p:nvSpPr>
            <p:spPr>
              <a:xfrm rot="10800000" flipH="1">
                <a:off x="1049017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"/>
              <p:cNvSpPr/>
              <p:nvPr/>
            </p:nvSpPr>
            <p:spPr>
              <a:xfrm rot="10800000" flipH="1">
                <a:off x="1516399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"/>
              <p:cNvSpPr/>
              <p:nvPr/>
            </p:nvSpPr>
            <p:spPr>
              <a:xfrm rot="10800000" flipH="1">
                <a:off x="198497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"/>
              <p:cNvSpPr/>
              <p:nvPr/>
            </p:nvSpPr>
            <p:spPr>
              <a:xfrm rot="10800000" flipH="1">
                <a:off x="2452352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"/>
              <p:cNvSpPr/>
              <p:nvPr/>
            </p:nvSpPr>
            <p:spPr>
              <a:xfrm rot="10800000" flipH="1">
                <a:off x="2919733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"/>
              <p:cNvSpPr/>
              <p:nvPr/>
            </p:nvSpPr>
            <p:spPr>
              <a:xfrm rot="10800000" flipH="1">
                <a:off x="34854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"/>
              <p:cNvSpPr/>
              <p:nvPr/>
            </p:nvSpPr>
            <p:spPr>
              <a:xfrm rot="10800000" flipH="1">
                <a:off x="8159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"/>
              <p:cNvSpPr/>
              <p:nvPr/>
            </p:nvSpPr>
            <p:spPr>
              <a:xfrm rot="10800000" flipH="1">
                <a:off x="1283303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"/>
              <p:cNvSpPr/>
              <p:nvPr/>
            </p:nvSpPr>
            <p:spPr>
              <a:xfrm rot="10800000" flipH="1">
                <a:off x="175068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"/>
              <p:cNvSpPr/>
              <p:nvPr/>
            </p:nvSpPr>
            <p:spPr>
              <a:xfrm rot="10800000" flipH="1">
                <a:off x="221806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"/>
              <p:cNvSpPr/>
              <p:nvPr/>
            </p:nvSpPr>
            <p:spPr>
              <a:xfrm rot="10800000" flipH="1">
                <a:off x="2685447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67" name="Google Shape;667;p3"/>
          <p:cNvPicPr preferRelativeResize="0"/>
          <p:nvPr/>
        </p:nvPicPr>
        <p:blipFill rotWithShape="1">
          <a:blip r:embed="rId2">
            <a:alphaModFix amt="75000"/>
          </a:blip>
          <a:srcRect t="20142" r="24857" b="20142"/>
          <a:stretch/>
        </p:blipFill>
        <p:spPr>
          <a:xfrm>
            <a:off x="3396500" y="0"/>
            <a:ext cx="57475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3"/>
          <p:cNvSpPr txBox="1">
            <a:spLocks noGrp="1"/>
          </p:cNvSpPr>
          <p:nvPr>
            <p:ph type="title"/>
          </p:nvPr>
        </p:nvSpPr>
        <p:spPr>
          <a:xfrm>
            <a:off x="1061288" y="2315100"/>
            <a:ext cx="35067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669" name="Google Shape;669;p3"/>
          <p:cNvSpPr txBox="1">
            <a:spLocks noGrp="1"/>
          </p:cNvSpPr>
          <p:nvPr>
            <p:ph type="title" idx="2" hasCustomPrompt="1"/>
          </p:nvPr>
        </p:nvSpPr>
        <p:spPr>
          <a:xfrm>
            <a:off x="872463" y="972556"/>
            <a:ext cx="1242300" cy="9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70" name="Google Shape;670;p3"/>
          <p:cNvSpPr txBox="1">
            <a:spLocks noGrp="1"/>
          </p:cNvSpPr>
          <p:nvPr>
            <p:ph type="subTitle" idx="1"/>
          </p:nvPr>
        </p:nvSpPr>
        <p:spPr>
          <a:xfrm>
            <a:off x="1061288" y="3792095"/>
            <a:ext cx="30393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4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1" name="Google Shape;4071;p22"/>
          <p:cNvGrpSpPr/>
          <p:nvPr/>
        </p:nvGrpSpPr>
        <p:grpSpPr>
          <a:xfrm>
            <a:off x="55981" y="21377"/>
            <a:ext cx="9617158" cy="5100745"/>
            <a:chOff x="55981" y="21377"/>
            <a:chExt cx="9617158" cy="5100745"/>
          </a:xfrm>
        </p:grpSpPr>
        <p:grpSp>
          <p:nvGrpSpPr>
            <p:cNvPr id="4072" name="Google Shape;4072;p2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4073" name="Google Shape;4073;p2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2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2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2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2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2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2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2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2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2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2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2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2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2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2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2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2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2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2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2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2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2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2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2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2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2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2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2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2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2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2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2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2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2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2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2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2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2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2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2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2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2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2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2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2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2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2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2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2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2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2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2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2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2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2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2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2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2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2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2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2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2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2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2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2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2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2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2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2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2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2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2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2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2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2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2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2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2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2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2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2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2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2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2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2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2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2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2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2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2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2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2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2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2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2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2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2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2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2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2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2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2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2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2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2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2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2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2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2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2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2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2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2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2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2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2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2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6" name="Google Shape;4196;p22"/>
            <p:cNvGrpSpPr/>
            <p:nvPr/>
          </p:nvGrpSpPr>
          <p:grpSpPr>
            <a:xfrm>
              <a:off x="55981" y="21377"/>
              <a:ext cx="2006714" cy="5100745"/>
              <a:chOff x="55981" y="21377"/>
              <a:chExt cx="2006714" cy="5100745"/>
            </a:xfrm>
          </p:grpSpPr>
          <p:sp>
            <p:nvSpPr>
              <p:cNvPr id="4197" name="Google Shape;4197;p22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22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22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22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22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22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22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22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22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22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22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22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22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22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22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22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22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22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22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22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22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22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22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22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22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22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22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22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22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22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22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22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22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22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22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22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22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22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22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22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22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22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22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22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22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22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22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22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22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22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22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22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22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22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22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22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22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22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22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22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22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22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22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22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22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22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263" name="Google Shape;4263;p22"/>
          <p:cNvPicPr preferRelativeResize="0"/>
          <p:nvPr/>
        </p:nvPicPr>
        <p:blipFill rotWithShape="1">
          <a:blip r:embed="rId2">
            <a:alphaModFix amt="69000"/>
          </a:blip>
          <a:srcRect l="5051" t="-5638" r="5060" b="44811"/>
          <a:stretch/>
        </p:blipFill>
        <p:spPr>
          <a:xfrm>
            <a:off x="3157700" y="2774275"/>
            <a:ext cx="3895400" cy="2369225"/>
          </a:xfrm>
          <a:prstGeom prst="rect">
            <a:avLst/>
          </a:prstGeom>
          <a:noFill/>
          <a:ln>
            <a:noFill/>
          </a:ln>
        </p:spPr>
      </p:pic>
      <p:sp>
        <p:nvSpPr>
          <p:cNvPr id="4264" name="Google Shape;4264;p22"/>
          <p:cNvSpPr txBox="1">
            <a:spLocks noGrp="1"/>
          </p:cNvSpPr>
          <p:nvPr>
            <p:ph type="body" idx="1"/>
          </p:nvPr>
        </p:nvSpPr>
        <p:spPr>
          <a:xfrm>
            <a:off x="720000" y="1629676"/>
            <a:ext cx="3405000" cy="25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65" name="Google Shape;4265;p2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">
    <p:spTree>
      <p:nvGrpSpPr>
        <p:cNvPr id="1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7" name="Google Shape;4267;p23"/>
          <p:cNvSpPr txBox="1">
            <a:spLocks noGrp="1"/>
          </p:cNvSpPr>
          <p:nvPr>
            <p:ph type="title"/>
          </p:nvPr>
        </p:nvSpPr>
        <p:spPr>
          <a:xfrm>
            <a:off x="1111526" y="1276250"/>
            <a:ext cx="3273900" cy="14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68" name="Google Shape;4268;p23"/>
          <p:cNvSpPr txBox="1">
            <a:spLocks noGrp="1"/>
          </p:cNvSpPr>
          <p:nvPr>
            <p:ph type="subTitle" idx="1"/>
          </p:nvPr>
        </p:nvSpPr>
        <p:spPr>
          <a:xfrm>
            <a:off x="1111526" y="2712500"/>
            <a:ext cx="32739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4269" name="Google Shape;4269;p23"/>
          <p:cNvGrpSpPr/>
          <p:nvPr/>
        </p:nvGrpSpPr>
        <p:grpSpPr>
          <a:xfrm>
            <a:off x="-177115" y="21377"/>
            <a:ext cx="2707192" cy="5100745"/>
            <a:chOff x="-177115" y="21377"/>
            <a:chExt cx="2707192" cy="5100745"/>
          </a:xfrm>
        </p:grpSpPr>
        <p:sp>
          <p:nvSpPr>
            <p:cNvPr id="4270" name="Google Shape;4270;p23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3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3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3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3"/>
            <p:cNvSpPr/>
            <p:nvPr/>
          </p:nvSpPr>
          <p:spPr>
            <a:xfrm rot="10800000" flipH="1">
              <a:off x="1808958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3"/>
            <p:cNvSpPr/>
            <p:nvPr/>
          </p:nvSpPr>
          <p:spPr>
            <a:xfrm rot="10800000" flipH="1">
              <a:off x="2276294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3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3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3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3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3"/>
            <p:cNvSpPr/>
            <p:nvPr/>
          </p:nvSpPr>
          <p:spPr>
            <a:xfrm rot="10800000" flipH="1">
              <a:off x="204200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3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3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3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3"/>
            <p:cNvSpPr/>
            <p:nvPr/>
          </p:nvSpPr>
          <p:spPr>
            <a:xfrm rot="10800000" flipH="1">
              <a:off x="14593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3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3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3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3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3"/>
            <p:cNvSpPr/>
            <p:nvPr/>
          </p:nvSpPr>
          <p:spPr>
            <a:xfrm rot="10800000" flipH="1">
              <a:off x="169241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3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3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3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3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3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3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3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3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3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3"/>
            <p:cNvSpPr/>
            <p:nvPr/>
          </p:nvSpPr>
          <p:spPr>
            <a:xfrm rot="10800000" flipH="1">
              <a:off x="874196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3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3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3"/>
            <p:cNvSpPr/>
            <p:nvPr/>
          </p:nvSpPr>
          <p:spPr>
            <a:xfrm rot="10800000" flipH="1">
              <a:off x="110724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3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3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3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3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3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3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3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3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3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3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3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3"/>
            <p:cNvSpPr/>
            <p:nvPr/>
          </p:nvSpPr>
          <p:spPr>
            <a:xfrm rot="10800000" flipH="1">
              <a:off x="63991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3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3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3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3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3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3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3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3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3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3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3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3"/>
            <p:cNvSpPr/>
            <p:nvPr/>
          </p:nvSpPr>
          <p:spPr>
            <a:xfrm rot="10800000" flipH="1">
              <a:off x="639910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3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3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3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3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3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3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3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3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3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3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3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3"/>
            <p:cNvSpPr/>
            <p:nvPr/>
          </p:nvSpPr>
          <p:spPr>
            <a:xfrm rot="10800000" flipH="1">
              <a:off x="63991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3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3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3"/>
            <p:cNvSpPr/>
            <p:nvPr/>
          </p:nvSpPr>
          <p:spPr>
            <a:xfrm rot="10800000" flipH="1">
              <a:off x="990744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3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3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3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3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3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3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3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3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3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3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3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3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3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3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3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3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3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3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3"/>
            <p:cNvSpPr/>
            <p:nvPr/>
          </p:nvSpPr>
          <p:spPr>
            <a:xfrm rot="10800000" flipH="1">
              <a:off x="1926696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3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3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3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3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3"/>
            <p:cNvSpPr/>
            <p:nvPr/>
          </p:nvSpPr>
          <p:spPr>
            <a:xfrm rot="10800000" flipH="1">
              <a:off x="169241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3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3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3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3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3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3"/>
            <p:cNvSpPr/>
            <p:nvPr/>
          </p:nvSpPr>
          <p:spPr>
            <a:xfrm rot="10800000" flipH="1">
              <a:off x="2394078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3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3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3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3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3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3"/>
            <p:cNvSpPr/>
            <p:nvPr/>
          </p:nvSpPr>
          <p:spPr>
            <a:xfrm rot="10800000" flipH="1">
              <a:off x="2159792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8" name="Google Shape;4378;p23"/>
          <p:cNvGrpSpPr/>
          <p:nvPr/>
        </p:nvGrpSpPr>
        <p:grpSpPr>
          <a:xfrm>
            <a:off x="7782972" y="21377"/>
            <a:ext cx="1890166" cy="5100745"/>
            <a:chOff x="7782972" y="21377"/>
            <a:chExt cx="1890166" cy="5100745"/>
          </a:xfrm>
        </p:grpSpPr>
        <p:sp>
          <p:nvSpPr>
            <p:cNvPr id="4379" name="Google Shape;4379;p23"/>
            <p:cNvSpPr/>
            <p:nvPr/>
          </p:nvSpPr>
          <p:spPr>
            <a:xfrm rot="10800000">
              <a:off x="930285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3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3"/>
            <p:cNvSpPr/>
            <p:nvPr/>
          </p:nvSpPr>
          <p:spPr>
            <a:xfrm rot="10800000">
              <a:off x="953595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3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3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3"/>
            <p:cNvSpPr/>
            <p:nvPr/>
          </p:nvSpPr>
          <p:spPr>
            <a:xfrm rot="10800000">
              <a:off x="9185117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3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3"/>
            <p:cNvSpPr/>
            <p:nvPr/>
          </p:nvSpPr>
          <p:spPr>
            <a:xfrm rot="10800000">
              <a:off x="9418167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3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3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3"/>
            <p:cNvSpPr/>
            <p:nvPr/>
          </p:nvSpPr>
          <p:spPr>
            <a:xfrm rot="10800000">
              <a:off x="9185117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3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3"/>
            <p:cNvSpPr/>
            <p:nvPr/>
          </p:nvSpPr>
          <p:spPr>
            <a:xfrm rot="10800000">
              <a:off x="9418167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3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3"/>
            <p:cNvSpPr/>
            <p:nvPr/>
          </p:nvSpPr>
          <p:spPr>
            <a:xfrm rot="10800000">
              <a:off x="930285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3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3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3"/>
            <p:cNvSpPr/>
            <p:nvPr/>
          </p:nvSpPr>
          <p:spPr>
            <a:xfrm rot="10800000">
              <a:off x="953595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3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3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3"/>
            <p:cNvSpPr/>
            <p:nvPr/>
          </p:nvSpPr>
          <p:spPr>
            <a:xfrm rot="10800000">
              <a:off x="9185117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3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3"/>
            <p:cNvSpPr/>
            <p:nvPr/>
          </p:nvSpPr>
          <p:spPr>
            <a:xfrm rot="10800000">
              <a:off x="8250354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3"/>
            <p:cNvSpPr/>
            <p:nvPr/>
          </p:nvSpPr>
          <p:spPr>
            <a:xfrm rot="10800000">
              <a:off x="9418167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3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3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3"/>
            <p:cNvSpPr/>
            <p:nvPr/>
          </p:nvSpPr>
          <p:spPr>
            <a:xfrm rot="10800000">
              <a:off x="9185117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3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3"/>
            <p:cNvSpPr/>
            <p:nvPr/>
          </p:nvSpPr>
          <p:spPr>
            <a:xfrm rot="10800000">
              <a:off x="8250354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3"/>
            <p:cNvSpPr/>
            <p:nvPr/>
          </p:nvSpPr>
          <p:spPr>
            <a:xfrm rot="10800000">
              <a:off x="9418167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3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3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3"/>
            <p:cNvSpPr/>
            <p:nvPr/>
          </p:nvSpPr>
          <p:spPr>
            <a:xfrm rot="10800000">
              <a:off x="930285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3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3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3"/>
            <p:cNvSpPr/>
            <p:nvPr/>
          </p:nvSpPr>
          <p:spPr>
            <a:xfrm rot="10800000">
              <a:off x="953595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3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3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3"/>
            <p:cNvSpPr/>
            <p:nvPr/>
          </p:nvSpPr>
          <p:spPr>
            <a:xfrm rot="10800000">
              <a:off x="8133806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3"/>
            <p:cNvSpPr/>
            <p:nvPr/>
          </p:nvSpPr>
          <p:spPr>
            <a:xfrm rot="10800000">
              <a:off x="9185117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3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3"/>
            <p:cNvSpPr/>
            <p:nvPr/>
          </p:nvSpPr>
          <p:spPr>
            <a:xfrm rot="10800000">
              <a:off x="8250354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3"/>
            <p:cNvSpPr/>
            <p:nvPr/>
          </p:nvSpPr>
          <p:spPr>
            <a:xfrm rot="10800000">
              <a:off x="9418167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3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3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3"/>
            <p:cNvSpPr/>
            <p:nvPr/>
          </p:nvSpPr>
          <p:spPr>
            <a:xfrm rot="10800000">
              <a:off x="9185117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3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3"/>
            <p:cNvSpPr/>
            <p:nvPr/>
          </p:nvSpPr>
          <p:spPr>
            <a:xfrm rot="10800000">
              <a:off x="8250354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3"/>
            <p:cNvSpPr/>
            <p:nvPr/>
          </p:nvSpPr>
          <p:spPr>
            <a:xfrm rot="10800000">
              <a:off x="9418167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3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3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3"/>
            <p:cNvSpPr/>
            <p:nvPr/>
          </p:nvSpPr>
          <p:spPr>
            <a:xfrm rot="10800000">
              <a:off x="930285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3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3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3"/>
            <p:cNvSpPr/>
            <p:nvPr/>
          </p:nvSpPr>
          <p:spPr>
            <a:xfrm rot="10800000">
              <a:off x="9535950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3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3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3"/>
            <p:cNvSpPr/>
            <p:nvPr/>
          </p:nvSpPr>
          <p:spPr>
            <a:xfrm rot="10800000">
              <a:off x="8133806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3"/>
            <p:cNvSpPr/>
            <p:nvPr/>
          </p:nvSpPr>
          <p:spPr>
            <a:xfrm rot="10800000">
              <a:off x="9185117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3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3"/>
            <p:cNvSpPr/>
            <p:nvPr/>
          </p:nvSpPr>
          <p:spPr>
            <a:xfrm rot="10800000">
              <a:off x="8250354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3"/>
            <p:cNvSpPr/>
            <p:nvPr/>
          </p:nvSpPr>
          <p:spPr>
            <a:xfrm rot="10800000">
              <a:off x="9418167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3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3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3"/>
            <p:cNvSpPr/>
            <p:nvPr/>
          </p:nvSpPr>
          <p:spPr>
            <a:xfrm rot="10800000">
              <a:off x="9185117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3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3"/>
            <p:cNvSpPr/>
            <p:nvPr/>
          </p:nvSpPr>
          <p:spPr>
            <a:xfrm rot="10800000">
              <a:off x="8250354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3"/>
            <p:cNvSpPr/>
            <p:nvPr/>
          </p:nvSpPr>
          <p:spPr>
            <a:xfrm rot="10800000">
              <a:off x="9418167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3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3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3"/>
            <p:cNvSpPr/>
            <p:nvPr/>
          </p:nvSpPr>
          <p:spPr>
            <a:xfrm rot="10800000">
              <a:off x="930285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3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3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3"/>
            <p:cNvSpPr/>
            <p:nvPr/>
          </p:nvSpPr>
          <p:spPr>
            <a:xfrm rot="10800000">
              <a:off x="953595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3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3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3"/>
            <p:cNvSpPr/>
            <p:nvPr/>
          </p:nvSpPr>
          <p:spPr>
            <a:xfrm rot="10800000">
              <a:off x="8133806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3"/>
            <p:cNvSpPr/>
            <p:nvPr/>
          </p:nvSpPr>
          <p:spPr>
            <a:xfrm rot="10800000">
              <a:off x="9185117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3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3"/>
            <p:cNvSpPr/>
            <p:nvPr/>
          </p:nvSpPr>
          <p:spPr>
            <a:xfrm rot="10800000">
              <a:off x="8250354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3"/>
            <p:cNvSpPr/>
            <p:nvPr/>
          </p:nvSpPr>
          <p:spPr>
            <a:xfrm rot="10800000">
              <a:off x="9418167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3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3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3"/>
            <p:cNvSpPr/>
            <p:nvPr/>
          </p:nvSpPr>
          <p:spPr>
            <a:xfrm rot="10800000">
              <a:off x="9185117" y="3816566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3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3"/>
            <p:cNvSpPr/>
            <p:nvPr/>
          </p:nvSpPr>
          <p:spPr>
            <a:xfrm rot="10800000">
              <a:off x="8250354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3"/>
            <p:cNvSpPr/>
            <p:nvPr/>
          </p:nvSpPr>
          <p:spPr>
            <a:xfrm rot="10800000">
              <a:off x="9418167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3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3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3"/>
            <p:cNvSpPr/>
            <p:nvPr/>
          </p:nvSpPr>
          <p:spPr>
            <a:xfrm rot="10800000">
              <a:off x="930285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3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3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3"/>
            <p:cNvSpPr/>
            <p:nvPr/>
          </p:nvSpPr>
          <p:spPr>
            <a:xfrm rot="10800000">
              <a:off x="953595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3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3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3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3"/>
            <p:cNvSpPr/>
            <p:nvPr/>
          </p:nvSpPr>
          <p:spPr>
            <a:xfrm rot="10800000">
              <a:off x="9185117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3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3"/>
            <p:cNvSpPr/>
            <p:nvPr/>
          </p:nvSpPr>
          <p:spPr>
            <a:xfrm rot="10800000">
              <a:off x="9418167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3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3"/>
            <p:cNvSpPr/>
            <p:nvPr/>
          </p:nvSpPr>
          <p:spPr>
            <a:xfrm rot="10800000">
              <a:off x="9185117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3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3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3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3"/>
            <p:cNvSpPr/>
            <p:nvPr/>
          </p:nvSpPr>
          <p:spPr>
            <a:xfrm rot="10800000">
              <a:off x="9418167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3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3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3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87" name="Google Shape;4487;p23"/>
          <p:cNvPicPr preferRelativeResize="0"/>
          <p:nvPr/>
        </p:nvPicPr>
        <p:blipFill rotWithShape="1">
          <a:blip r:embed="rId2">
            <a:alphaModFix amt="76000"/>
          </a:blip>
          <a:srcRect l="50000" t="50000"/>
          <a:stretch/>
        </p:blipFill>
        <p:spPr>
          <a:xfrm>
            <a:off x="0" y="-3"/>
            <a:ext cx="2642625" cy="2329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8" name="Google Shape;4488;p23"/>
          <p:cNvPicPr preferRelativeResize="0"/>
          <p:nvPr/>
        </p:nvPicPr>
        <p:blipFill rotWithShape="1">
          <a:blip r:embed="rId2">
            <a:alphaModFix amt="76000"/>
          </a:blip>
          <a:srcRect r="50000" b="50000"/>
          <a:stretch/>
        </p:blipFill>
        <p:spPr>
          <a:xfrm>
            <a:off x="6501375" y="2814472"/>
            <a:ext cx="2642625" cy="2329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0_1_1_1_1_1_1_1_1_1">
    <p:spTree>
      <p:nvGrpSpPr>
        <p:cNvPr id="1" name="Shape 4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7" name="Google Shape;4687;p25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4688" name="Google Shape;4688;p25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4689" name="Google Shape;4689;p25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25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25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25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25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25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25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25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25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25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25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25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25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25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25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25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25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25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25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25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25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25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25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25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25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25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25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25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25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25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25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25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25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25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25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25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25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25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7" name="Google Shape;4727;p25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4728" name="Google Shape;4728;p25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25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25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25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25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25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25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25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25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25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25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25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25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25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25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25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25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25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25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25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25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25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25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25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25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25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25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25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25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25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25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25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25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25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25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25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25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25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25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25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25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25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25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25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25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25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25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25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25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25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25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25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25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781" name="Google Shape;4781;p25"/>
          <p:cNvPicPr preferRelativeResize="0"/>
          <p:nvPr/>
        </p:nvPicPr>
        <p:blipFill rotWithShape="1">
          <a:blip r:embed="rId2">
            <a:alphaModFix amt="76000"/>
          </a:blip>
          <a:srcRect r="30289" b="35094"/>
          <a:stretch/>
        </p:blipFill>
        <p:spPr>
          <a:xfrm>
            <a:off x="4914826" y="1672499"/>
            <a:ext cx="4229175" cy="347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2" name="Google Shape;4782;p25"/>
          <p:cNvSpPr txBox="1">
            <a:spLocks noGrp="1"/>
          </p:cNvSpPr>
          <p:nvPr>
            <p:ph type="body" idx="1"/>
          </p:nvPr>
        </p:nvSpPr>
        <p:spPr>
          <a:xfrm>
            <a:off x="720000" y="1098957"/>
            <a:ext cx="7704000" cy="347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○"/>
              <a:defRPr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■"/>
              <a:defRPr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■"/>
              <a:defRPr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●"/>
              <a:defRPr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4783" name="Google Shape;4783;p2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spTree>
      <p:nvGrpSpPr>
        <p:cNvPr id="1" name="Shape 4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5" name="Google Shape;4785;p2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4786" name="Google Shape;4786;p26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4787" name="Google Shape;4787;p26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6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6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6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6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6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6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6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6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6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6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6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6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6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6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6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6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6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6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6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6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6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6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6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6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6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6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6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6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6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6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6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6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6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6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6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6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6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6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6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6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6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6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6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6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6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6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6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6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6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6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6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6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6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6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6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6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6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6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6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6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6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6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6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6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6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6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6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6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6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6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6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6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0" name="Google Shape;4860;p26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4861" name="Google Shape;4861;p26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6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6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6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6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6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6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6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6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6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6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6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6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6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6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6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6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6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6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6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6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6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6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6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6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6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6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6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6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6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6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6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6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6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6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6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6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6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6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6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6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6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6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6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6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6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6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6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6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6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6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6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6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6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6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6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6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6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6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20" name="Google Shape;4920;p26"/>
          <p:cNvPicPr preferRelativeResize="0"/>
          <p:nvPr/>
        </p:nvPicPr>
        <p:blipFill rotWithShape="1">
          <a:blip r:embed="rId2">
            <a:alphaModFix amt="69000"/>
          </a:blip>
          <a:srcRect l="5049" t="-5640" r="51343" b="54594"/>
          <a:stretch/>
        </p:blipFill>
        <p:spPr>
          <a:xfrm>
            <a:off x="7254250" y="3155275"/>
            <a:ext cx="1889750" cy="198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1" name="Google Shape;4921;p26"/>
          <p:cNvPicPr preferRelativeResize="0"/>
          <p:nvPr/>
        </p:nvPicPr>
        <p:blipFill rotWithShape="1">
          <a:blip r:embed="rId2">
            <a:alphaModFix amt="69000"/>
          </a:blip>
          <a:srcRect l="51338" t="-5630" r="5054" b="54583"/>
          <a:stretch/>
        </p:blipFill>
        <p:spPr>
          <a:xfrm>
            <a:off x="0" y="3155275"/>
            <a:ext cx="1889750" cy="198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0_1">
    <p:spTree>
      <p:nvGrpSpPr>
        <p:cNvPr id="1" name="Shape 4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3" name="Google Shape;4923;p2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4924" name="Google Shape;4924;p27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4925" name="Google Shape;4925;p27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7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7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7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7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7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7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7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7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7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7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7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7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7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7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7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7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7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7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7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7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7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7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7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7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7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7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7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7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7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7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7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7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7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7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7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7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7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7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7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7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7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7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7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7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7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7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7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7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7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7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7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7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7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7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7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7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7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7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7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7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7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7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7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7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7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7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7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7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7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7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7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7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8" name="Google Shape;4998;p27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4999" name="Google Shape;4999;p27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7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7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7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7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7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7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7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7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7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7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7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7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7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7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7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7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7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7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7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7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7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7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7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7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7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7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7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7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7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7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7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7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7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7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7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7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7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7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7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7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7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7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7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7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7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7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7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7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7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7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7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7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7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7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7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7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7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7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058" name="Google Shape;5058;p27"/>
          <p:cNvPicPr preferRelativeResize="0"/>
          <p:nvPr/>
        </p:nvPicPr>
        <p:blipFill rotWithShape="1">
          <a:blip r:embed="rId2">
            <a:alphaModFix amt="75000"/>
          </a:blip>
          <a:srcRect l="56254" t="-28" r="-335" b="52720"/>
          <a:stretch/>
        </p:blipFill>
        <p:spPr>
          <a:xfrm rot="10800000">
            <a:off x="7130501" y="-1"/>
            <a:ext cx="2013499" cy="243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9" name="Google Shape;5059;p27"/>
          <p:cNvPicPr preferRelativeResize="0"/>
          <p:nvPr/>
        </p:nvPicPr>
        <p:blipFill rotWithShape="1">
          <a:blip r:embed="rId2">
            <a:alphaModFix amt="75000"/>
          </a:blip>
          <a:srcRect l="-6303" t="50490" r="61085" b="5563"/>
          <a:stretch/>
        </p:blipFill>
        <p:spPr>
          <a:xfrm rot="10800000">
            <a:off x="0" y="3201776"/>
            <a:ext cx="1774300" cy="194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1">
    <p:spTree>
      <p:nvGrpSpPr>
        <p:cNvPr id="1" name="Shape 5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1" name="Google Shape;5061;p28"/>
          <p:cNvSpPr txBox="1">
            <a:spLocks noGrp="1"/>
          </p:cNvSpPr>
          <p:nvPr>
            <p:ph type="title"/>
          </p:nvPr>
        </p:nvSpPr>
        <p:spPr>
          <a:xfrm>
            <a:off x="2646000" y="615141"/>
            <a:ext cx="3852000" cy="7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062" name="Google Shape;5062;p28"/>
          <p:cNvSpPr txBox="1">
            <a:spLocks noGrp="1"/>
          </p:cNvSpPr>
          <p:nvPr>
            <p:ph type="subTitle" idx="1"/>
          </p:nvPr>
        </p:nvSpPr>
        <p:spPr>
          <a:xfrm>
            <a:off x="2646000" y="1508350"/>
            <a:ext cx="38520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5063" name="Google Shape;5063;p28"/>
          <p:cNvGrpSpPr/>
          <p:nvPr/>
        </p:nvGrpSpPr>
        <p:grpSpPr>
          <a:xfrm flipH="1">
            <a:off x="6613924" y="21377"/>
            <a:ext cx="3059215" cy="5100745"/>
            <a:chOff x="-3483" y="167576"/>
            <a:chExt cx="3059215" cy="5100745"/>
          </a:xfrm>
        </p:grpSpPr>
        <p:sp>
          <p:nvSpPr>
            <p:cNvPr id="5064" name="Google Shape;5064;p28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8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8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8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8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8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8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8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8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8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8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8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8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8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8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8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8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8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8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8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8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8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8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8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8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8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8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8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8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8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8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8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8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8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8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8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8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8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8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8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8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8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8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8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8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8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8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8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8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8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8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8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8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8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8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8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8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8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8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8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8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8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8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8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8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8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8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8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8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8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8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8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8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8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8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8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8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8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8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8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8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8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8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8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8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8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8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8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8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8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8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8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8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8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8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8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8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8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8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8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8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8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8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8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8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8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8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8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8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8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8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8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8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8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8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8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8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8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8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8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8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8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8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8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8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8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8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8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8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8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8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8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8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8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8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8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8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8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8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8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8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8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8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8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8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8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8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8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8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8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8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8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8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8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8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8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8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8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8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8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8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8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8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8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8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8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8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8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8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8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8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8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8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8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8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8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8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8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8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8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8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8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8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8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8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8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8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8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8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8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8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8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8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8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8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8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8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8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8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8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8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5" name="Google Shape;5265;p28"/>
          <p:cNvGrpSpPr/>
          <p:nvPr/>
        </p:nvGrpSpPr>
        <p:grpSpPr>
          <a:xfrm>
            <a:off x="-529139" y="21377"/>
            <a:ext cx="3059215" cy="5100745"/>
            <a:chOff x="-3483" y="167576"/>
            <a:chExt cx="3059215" cy="5100745"/>
          </a:xfrm>
        </p:grpSpPr>
        <p:sp>
          <p:nvSpPr>
            <p:cNvPr id="5266" name="Google Shape;5266;p28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8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8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8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8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8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8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8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8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8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8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8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8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8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8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8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8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8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8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8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8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8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8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8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8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8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8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8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8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8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8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8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8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8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8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8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8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8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8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8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8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8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8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8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8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8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8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8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8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8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8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8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8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8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8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8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8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8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8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8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8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8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8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8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8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8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8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8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8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8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8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8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8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8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8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8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8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8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8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8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8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8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8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8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8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8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8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8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8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8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8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8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8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8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8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8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8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8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8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8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8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8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8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8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8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8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8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8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8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8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8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8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8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8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8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8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8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8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8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8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8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8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8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8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8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8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8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8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8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8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8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8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8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8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8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8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8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8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8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8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8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8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8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8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8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8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8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8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8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8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8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8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8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8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8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8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8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8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8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8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8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8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8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8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8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8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8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8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8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8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8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8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8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8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8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8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8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8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8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8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8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8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8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8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8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8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8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8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8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8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8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8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8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8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8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8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8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8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8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8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8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7" name="Google Shape;5467;p28"/>
          <p:cNvSpPr txBox="1"/>
          <p:nvPr/>
        </p:nvSpPr>
        <p:spPr>
          <a:xfrm>
            <a:off x="2912700" y="3613944"/>
            <a:ext cx="33186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5468" name="Google Shape;5468;p28"/>
          <p:cNvPicPr preferRelativeResize="0"/>
          <p:nvPr/>
        </p:nvPicPr>
        <p:blipFill rotWithShape="1">
          <a:blip r:embed="rId5">
            <a:alphaModFix amt="79000"/>
          </a:blip>
          <a:srcRect l="53007" t="-5687" r="5098" b="37161"/>
          <a:stretch/>
        </p:blipFill>
        <p:spPr>
          <a:xfrm>
            <a:off x="0" y="492675"/>
            <a:ext cx="3166356" cy="465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9" name="Google Shape;5469;p28"/>
          <p:cNvPicPr preferRelativeResize="0"/>
          <p:nvPr/>
        </p:nvPicPr>
        <p:blipFill rotWithShape="1">
          <a:blip r:embed="rId5">
            <a:alphaModFix amt="79000"/>
          </a:blip>
          <a:srcRect t="27662" r="48490"/>
          <a:stretch/>
        </p:blipFill>
        <p:spPr>
          <a:xfrm>
            <a:off x="5455925" y="0"/>
            <a:ext cx="3688074" cy="4650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5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1" name="Google Shape;5471;p29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5472" name="Google Shape;5472;p29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9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9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9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9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9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9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9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9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9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9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9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9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9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9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9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9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9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9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9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9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9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9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9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9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9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9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5" name="Google Shape;5545;p29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5546" name="Google Shape;5546;p29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9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9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9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9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9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9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9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9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9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9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9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9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9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9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9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9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9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9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9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9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9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9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9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9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9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9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9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9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05" name="Google Shape;5605;p29"/>
          <p:cNvPicPr preferRelativeResize="0"/>
          <p:nvPr/>
        </p:nvPicPr>
        <p:blipFill rotWithShape="1">
          <a:blip r:embed="rId2">
            <a:alphaModFix amt="75000"/>
          </a:blip>
          <a:srcRect l="56254" t="-28" r="-335" b="52720"/>
          <a:stretch/>
        </p:blipFill>
        <p:spPr>
          <a:xfrm rot="10800000">
            <a:off x="7130501" y="-1"/>
            <a:ext cx="2013499" cy="243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6" name="Google Shape;5606;p29"/>
          <p:cNvPicPr preferRelativeResize="0"/>
          <p:nvPr/>
        </p:nvPicPr>
        <p:blipFill rotWithShape="1">
          <a:blip r:embed="rId2">
            <a:alphaModFix amt="75000"/>
          </a:blip>
          <a:srcRect l="-6303" t="50490" r="61085" b="5563"/>
          <a:stretch/>
        </p:blipFill>
        <p:spPr>
          <a:xfrm rot="10800000">
            <a:off x="0" y="3201776"/>
            <a:ext cx="1774300" cy="194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5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8" name="Google Shape;5608;p30"/>
          <p:cNvGrpSpPr/>
          <p:nvPr/>
        </p:nvGrpSpPr>
        <p:grpSpPr>
          <a:xfrm flipH="1">
            <a:off x="-529139" y="21377"/>
            <a:ext cx="1890166" cy="5100745"/>
            <a:chOff x="8308628" y="167576"/>
            <a:chExt cx="1890166" cy="5100745"/>
          </a:xfrm>
        </p:grpSpPr>
        <p:sp>
          <p:nvSpPr>
            <p:cNvPr id="5609" name="Google Shape;5609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0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5733" name="Google Shape;5733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56" name="Google Shape;5856;p30"/>
          <p:cNvPicPr preferRelativeResize="0"/>
          <p:nvPr/>
        </p:nvPicPr>
        <p:blipFill rotWithShape="1">
          <a:blip r:embed="rId2">
            <a:alphaModFix amt="78000"/>
          </a:blip>
          <a:srcRect l="-6305" t="44410" r="56305" b="5589"/>
          <a:stretch/>
        </p:blipFill>
        <p:spPr>
          <a:xfrm flipH="1">
            <a:off x="4" y="0"/>
            <a:ext cx="22838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7" name="Google Shape;5857;p30"/>
          <p:cNvPicPr preferRelativeResize="0"/>
          <p:nvPr/>
        </p:nvPicPr>
        <p:blipFill rotWithShape="1">
          <a:blip r:embed="rId2">
            <a:alphaModFix amt="78000"/>
          </a:blip>
          <a:srcRect l="56304" t="5590" r="-6304" b="44410"/>
          <a:stretch/>
        </p:blipFill>
        <p:spPr>
          <a:xfrm flipH="1">
            <a:off x="6860104" y="2576400"/>
            <a:ext cx="228389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4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673" name="Google Shape;673;p4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674" name="Google Shape;674;p4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4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4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4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4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4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4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4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4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4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4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4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4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4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4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4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4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4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4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4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4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4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4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4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4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4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4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4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4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4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2" name="Google Shape;712;p4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713" name="Google Shape;713;p4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4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4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4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4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4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4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4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4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4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4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4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4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4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4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4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4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4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4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4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4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4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4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4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4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4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4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4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4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4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4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4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4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4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4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4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4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4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4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4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4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4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4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4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6" name="Google Shape;766;p4"/>
          <p:cNvSpPr txBox="1">
            <a:spLocks noGrp="1"/>
          </p:cNvSpPr>
          <p:nvPr>
            <p:ph type="body" idx="1"/>
          </p:nvPr>
        </p:nvSpPr>
        <p:spPr>
          <a:xfrm>
            <a:off x="720000" y="1098957"/>
            <a:ext cx="7704000" cy="347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767" name="Google Shape;767;p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pic>
        <p:nvPicPr>
          <p:cNvPr id="768" name="Google Shape;768;p4"/>
          <p:cNvPicPr preferRelativeResize="0"/>
          <p:nvPr/>
        </p:nvPicPr>
        <p:blipFill rotWithShape="1">
          <a:blip r:embed="rId2">
            <a:alphaModFix amt="76000"/>
          </a:blip>
          <a:srcRect t="48883" r="45100"/>
          <a:stretch/>
        </p:blipFill>
        <p:spPr>
          <a:xfrm>
            <a:off x="6842300" y="0"/>
            <a:ext cx="2301700" cy="188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5"/>
          <p:cNvSpPr txBox="1">
            <a:spLocks noGrp="1"/>
          </p:cNvSpPr>
          <p:nvPr>
            <p:ph type="subTitle" idx="1"/>
          </p:nvPr>
        </p:nvSpPr>
        <p:spPr>
          <a:xfrm>
            <a:off x="1254788" y="2848950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771" name="Google Shape;771;p5"/>
          <p:cNvSpPr txBox="1">
            <a:spLocks noGrp="1"/>
          </p:cNvSpPr>
          <p:nvPr>
            <p:ph type="subTitle" idx="2"/>
          </p:nvPr>
        </p:nvSpPr>
        <p:spPr>
          <a:xfrm>
            <a:off x="1254788" y="3220350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5"/>
          <p:cNvSpPr txBox="1">
            <a:spLocks noGrp="1"/>
          </p:cNvSpPr>
          <p:nvPr>
            <p:ph type="subTitle" idx="3"/>
          </p:nvPr>
        </p:nvSpPr>
        <p:spPr>
          <a:xfrm>
            <a:off x="5112413" y="2848950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773" name="Google Shape;773;p5"/>
          <p:cNvSpPr txBox="1">
            <a:spLocks noGrp="1"/>
          </p:cNvSpPr>
          <p:nvPr>
            <p:ph type="subTitle" idx="4"/>
          </p:nvPr>
        </p:nvSpPr>
        <p:spPr>
          <a:xfrm>
            <a:off x="5112413" y="3220350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4" name="Google Shape;774;p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775" name="Google Shape;775;p5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776" name="Google Shape;776;p5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777" name="Google Shape;777;p5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5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5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5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5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5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5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5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5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5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5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5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5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5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5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5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5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5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5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5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5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5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5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5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5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5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5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5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5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5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5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5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5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5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5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5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5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5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" name="Google Shape;815;p5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816" name="Google Shape;816;p5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5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5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5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5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5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5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5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5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5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5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5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5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5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5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5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5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5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5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5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5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5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5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5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5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5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5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5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5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5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5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5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5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5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5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5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5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5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5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5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5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5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5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5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5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5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5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5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5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5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5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5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5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9" name="Google Shape;869;p5"/>
          <p:cNvGrpSpPr/>
          <p:nvPr/>
        </p:nvGrpSpPr>
        <p:grpSpPr>
          <a:xfrm flipH="1">
            <a:off x="0" y="3006700"/>
            <a:ext cx="9144000" cy="2136800"/>
            <a:chOff x="0" y="3006700"/>
            <a:chExt cx="9144000" cy="2136800"/>
          </a:xfrm>
        </p:grpSpPr>
        <p:pic>
          <p:nvPicPr>
            <p:cNvPr id="870" name="Google Shape;870;p5"/>
            <p:cNvPicPr preferRelativeResize="0"/>
            <p:nvPr/>
          </p:nvPicPr>
          <p:blipFill rotWithShape="1">
            <a:blip r:embed="rId2">
              <a:alphaModFix amt="76000"/>
            </a:blip>
            <a:srcRect r="45100" b="42179"/>
            <a:stretch/>
          </p:blipFill>
          <p:spPr>
            <a:xfrm>
              <a:off x="6842300" y="3006700"/>
              <a:ext cx="2301700" cy="2136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1" name="Google Shape;871;p5"/>
            <p:cNvPicPr preferRelativeResize="0"/>
            <p:nvPr/>
          </p:nvPicPr>
          <p:blipFill rotWithShape="1">
            <a:blip r:embed="rId2">
              <a:alphaModFix amt="76000"/>
            </a:blip>
            <a:srcRect l="45103" b="42179"/>
            <a:stretch/>
          </p:blipFill>
          <p:spPr>
            <a:xfrm>
              <a:off x="0" y="3006700"/>
              <a:ext cx="2301700" cy="2136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874" name="Google Shape;874;p6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875" name="Google Shape;875;p6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6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6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6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6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6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6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6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6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6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6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6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6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6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6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6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6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6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6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6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6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6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6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6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6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6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6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6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6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6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6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6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6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6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6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6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6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6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3" name="Google Shape;913;p6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914" name="Google Shape;914;p6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6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6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6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6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6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6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6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6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6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6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6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6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6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6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6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6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6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6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6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6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6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6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6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6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6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6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6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6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6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6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6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6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6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6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6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6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6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6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6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6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6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6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6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6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6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6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6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6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6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7" name="Google Shape;967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pic>
        <p:nvPicPr>
          <p:cNvPr id="968" name="Google Shape;968;p6"/>
          <p:cNvPicPr preferRelativeResize="0"/>
          <p:nvPr/>
        </p:nvPicPr>
        <p:blipFill rotWithShape="1">
          <a:blip r:embed="rId2">
            <a:alphaModFix amt="78000"/>
          </a:blip>
          <a:srcRect t="47992" r="48003"/>
          <a:stretch/>
        </p:blipFill>
        <p:spPr>
          <a:xfrm>
            <a:off x="7085750" y="0"/>
            <a:ext cx="2058250" cy="188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0" name="Google Shape;970;p7"/>
          <p:cNvGrpSpPr/>
          <p:nvPr/>
        </p:nvGrpSpPr>
        <p:grpSpPr>
          <a:xfrm>
            <a:off x="7782972" y="21377"/>
            <a:ext cx="1890166" cy="5100745"/>
            <a:chOff x="7782972" y="21377"/>
            <a:chExt cx="1890166" cy="5100745"/>
          </a:xfrm>
        </p:grpSpPr>
        <p:sp>
          <p:nvSpPr>
            <p:cNvPr id="971" name="Google Shape;971;p7"/>
            <p:cNvSpPr/>
            <p:nvPr/>
          </p:nvSpPr>
          <p:spPr>
            <a:xfrm rot="10800000">
              <a:off x="930285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 rot="10800000">
              <a:off x="953595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 rot="10800000">
              <a:off x="9185117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 rot="10800000">
              <a:off x="9418167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 rot="10800000">
              <a:off x="9185117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 rot="10800000">
              <a:off x="9418167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 rot="10800000">
              <a:off x="930285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 rot="10800000">
              <a:off x="953595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 rot="10800000">
              <a:off x="9185117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 rot="10800000">
              <a:off x="9418167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 rot="10800000">
              <a:off x="9185117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 rot="10800000">
              <a:off x="9418167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 rot="10800000">
              <a:off x="930285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 rot="10800000">
              <a:off x="953595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 rot="10800000">
              <a:off x="9185117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 rot="10800000">
              <a:off x="9418167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 rot="10800000">
              <a:off x="9185117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 rot="10800000">
              <a:off x="9418167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 rot="10800000">
              <a:off x="930285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 rot="10800000">
              <a:off x="9535950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 rot="10800000">
              <a:off x="9185117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 rot="10800000">
              <a:off x="9418167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 rot="10800000">
              <a:off x="9185117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 rot="10800000">
              <a:off x="9418167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 rot="10800000">
              <a:off x="930285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 rot="10800000">
              <a:off x="953595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 rot="10800000">
              <a:off x="9185117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 rot="10800000">
              <a:off x="9418167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 rot="10800000">
              <a:off x="9185117" y="3816566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 rot="10800000">
              <a:off x="9418167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 rot="10800000">
              <a:off x="930285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 rot="10800000">
              <a:off x="953595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 rot="10800000">
              <a:off x="9185117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 rot="10800000">
              <a:off x="9418167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 rot="10800000">
              <a:off x="9185117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 rot="10800000">
              <a:off x="9418167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7"/>
          <p:cNvGrpSpPr/>
          <p:nvPr/>
        </p:nvGrpSpPr>
        <p:grpSpPr>
          <a:xfrm>
            <a:off x="-529139" y="21377"/>
            <a:ext cx="2591833" cy="5100745"/>
            <a:chOff x="-529139" y="21377"/>
            <a:chExt cx="2591833" cy="5100745"/>
          </a:xfrm>
        </p:grpSpPr>
        <p:sp>
          <p:nvSpPr>
            <p:cNvPr id="1067" name="Google Shape;1067;p7"/>
            <p:cNvSpPr/>
            <p:nvPr/>
          </p:nvSpPr>
          <p:spPr>
            <a:xfrm rot="10800000" flipH="1">
              <a:off x="-52913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 rot="10800000" flipH="1">
              <a:off x="-294853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 rot="10800000" flipH="1">
              <a:off x="-41140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 rot="10800000" flipH="1">
              <a:off x="14593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 rot="10800000" flipH="1">
              <a:off x="-41140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 rot="10800000" flipH="1">
              <a:off x="-52913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 rot="10800000" flipH="1">
              <a:off x="-294853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 rot="10800000" flipH="1">
              <a:off x="-41140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 rot="10800000" flipH="1">
              <a:off x="-41140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 rot="10800000" flipH="1">
              <a:off x="-52913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 rot="10800000" flipH="1">
              <a:off x="-294853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 rot="10800000" flipH="1">
              <a:off x="-41140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 rot="10800000" flipH="1">
              <a:off x="-41140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 rot="10800000" flipH="1">
              <a:off x="-52913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 rot="10800000" flipH="1">
              <a:off x="-294853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 rot="10800000" flipH="1">
              <a:off x="-41140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 rot="10800000" flipH="1">
              <a:off x="-41140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 rot="10800000" flipH="1">
              <a:off x="-52913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 rot="10800000" flipH="1">
              <a:off x="-294853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 rot="10800000" flipH="1">
              <a:off x="-41140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 rot="10800000" flipH="1">
              <a:off x="-41140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 rot="10800000" flipH="1">
              <a:off x="-52913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 rot="10800000" flipH="1">
              <a:off x="-294853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 rot="10800000" flipH="1">
              <a:off x="-41140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 rot="10800000" flipH="1">
              <a:off x="-41140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75" name="Google Shape;1175;p7"/>
          <p:cNvPicPr preferRelativeResize="0"/>
          <p:nvPr/>
        </p:nvPicPr>
        <p:blipFill rotWithShape="1">
          <a:blip r:embed="rId2">
            <a:alphaModFix amt="74000"/>
          </a:blip>
          <a:srcRect l="38145" t="56130"/>
          <a:stretch/>
        </p:blipFill>
        <p:spPr>
          <a:xfrm>
            <a:off x="-10675" y="-1"/>
            <a:ext cx="3479049" cy="225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6" name="Google Shape;1176;p7"/>
          <p:cNvPicPr preferRelativeResize="0"/>
          <p:nvPr/>
        </p:nvPicPr>
        <p:blipFill rotWithShape="1">
          <a:blip r:embed="rId2">
            <a:alphaModFix amt="74000"/>
          </a:blip>
          <a:srcRect l="4269" t="-4680" r="41624" b="60811"/>
          <a:stretch/>
        </p:blipFill>
        <p:spPr>
          <a:xfrm>
            <a:off x="6111476" y="2887050"/>
            <a:ext cx="3043199" cy="2256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7" name="Google Shape;1177;p7"/>
          <p:cNvSpPr txBox="1">
            <a:spLocks noGrp="1"/>
          </p:cNvSpPr>
          <p:nvPr>
            <p:ph type="subTitle" idx="1"/>
          </p:nvPr>
        </p:nvSpPr>
        <p:spPr>
          <a:xfrm>
            <a:off x="722375" y="2557378"/>
            <a:ext cx="30432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178" name="Google Shape;1178;p7"/>
          <p:cNvSpPr txBox="1">
            <a:spLocks noGrp="1"/>
          </p:cNvSpPr>
          <p:nvPr>
            <p:ph type="title"/>
          </p:nvPr>
        </p:nvSpPr>
        <p:spPr>
          <a:xfrm>
            <a:off x="722375" y="1408650"/>
            <a:ext cx="3043200" cy="11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oogle Shape;1180;p8"/>
          <p:cNvGrpSpPr/>
          <p:nvPr/>
        </p:nvGrpSpPr>
        <p:grpSpPr>
          <a:xfrm>
            <a:off x="-529139" y="21377"/>
            <a:ext cx="3059215" cy="5100745"/>
            <a:chOff x="-529139" y="21377"/>
            <a:chExt cx="3059215" cy="5100745"/>
          </a:xfrm>
        </p:grpSpPr>
        <p:sp>
          <p:nvSpPr>
            <p:cNvPr id="1181" name="Google Shape;1181;p8"/>
            <p:cNvSpPr/>
            <p:nvPr/>
          </p:nvSpPr>
          <p:spPr>
            <a:xfrm rot="10800000" flipH="1">
              <a:off x="-52913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 rot="10800000" flipH="1">
              <a:off x="1808958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 rot="10800000" flipH="1">
              <a:off x="2276294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 rot="10800000" flipH="1">
              <a:off x="-294853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 rot="10800000" flipH="1">
              <a:off x="204200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 rot="10800000" flipH="1">
              <a:off x="-41140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 rot="10800000" flipH="1">
              <a:off x="14593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 rot="10800000" flipH="1">
              <a:off x="1926696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 rot="10800000" flipH="1">
              <a:off x="169241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 rot="10800000" flipH="1">
              <a:off x="2159792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 rot="10800000" flipH="1">
              <a:off x="-41140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 rot="10800000" flipH="1">
              <a:off x="-52913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 rot="10800000" flipH="1">
              <a:off x="874196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 rot="10800000" flipH="1">
              <a:off x="134157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 rot="10800000" flipH="1">
              <a:off x="1808958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 rot="10800000" flipH="1">
              <a:off x="-294853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 rot="10800000" flipH="1">
              <a:off x="110724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 rot="10800000" flipH="1">
              <a:off x="157462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 rot="10800000" flipH="1">
              <a:off x="204200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 rot="10800000" flipH="1">
              <a:off x="-41140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 rot="10800000" flipH="1">
              <a:off x="990744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 rot="10800000" flipH="1">
              <a:off x="757648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 rot="10800000" flipH="1">
              <a:off x="1225029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 rot="10800000" flipH="1">
              <a:off x="-41140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 rot="10800000" flipH="1">
              <a:off x="990744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 rot="10800000" flipH="1">
              <a:off x="757648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 rot="10800000" flipH="1">
              <a:off x="1225029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 rot="10800000" flipH="1">
              <a:off x="-52913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 rot="10800000" flipH="1">
              <a:off x="-294853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 rot="10800000" flipH="1">
              <a:off x="63991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 rot="10800000" flipH="1">
              <a:off x="-41140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 rot="10800000" flipH="1">
              <a:off x="990744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 rot="10800000" flipH="1">
              <a:off x="757648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 rot="10800000" flipH="1">
              <a:off x="1225029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 rot="10800000" flipH="1">
              <a:off x="-41140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 rot="10800000" flipH="1">
              <a:off x="990744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 rot="10800000" flipH="1">
              <a:off x="757648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 rot="10800000" flipH="1">
              <a:off x="1225029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 rot="10800000" flipH="1">
              <a:off x="-52913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 rot="10800000" flipH="1">
              <a:off x="-294853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 rot="10800000" flipH="1">
              <a:off x="-41140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 rot="10800000" flipH="1">
              <a:off x="990744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 rot="10800000" flipH="1">
              <a:off x="757648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 rot="10800000" flipH="1">
              <a:off x="1225029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 rot="10800000" flipH="1">
              <a:off x="-41140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 rot="10800000" flipH="1">
              <a:off x="990744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 rot="10800000" flipH="1">
              <a:off x="757648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 rot="10800000" flipH="1">
              <a:off x="1225029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 rot="10800000" flipH="1">
              <a:off x="-52913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 rot="10800000" flipH="1">
              <a:off x="874196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 rot="10800000" flipH="1">
              <a:off x="-294853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 rot="10800000" flipH="1">
              <a:off x="63991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 rot="10800000" flipH="1">
              <a:off x="1107246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 rot="10800000" flipH="1">
              <a:off x="-41140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 rot="10800000" flipH="1">
              <a:off x="990744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 rot="10800000" flipH="1">
              <a:off x="1225029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 rot="10800000" flipH="1">
              <a:off x="-41140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 rot="10800000" flipH="1">
              <a:off x="757648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 rot="10800000" flipH="1">
              <a:off x="-52913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 rot="10800000" flipH="1">
              <a:off x="-294853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 rot="10800000" flipH="1">
              <a:off x="-41140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 rot="10800000" flipH="1">
              <a:off x="1926696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 rot="10800000" flipH="1">
              <a:off x="2394078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 rot="10800000" flipH="1">
              <a:off x="169241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 rot="10800000" flipH="1">
              <a:off x="2159792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 rot="10800000" flipH="1">
              <a:off x="-41140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 rot="10800000" flipH="1">
              <a:off x="2394078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 rot="10800000" flipH="1">
              <a:off x="2159792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8"/>
          <p:cNvGrpSpPr/>
          <p:nvPr/>
        </p:nvGrpSpPr>
        <p:grpSpPr>
          <a:xfrm flipH="1">
            <a:off x="6613924" y="21377"/>
            <a:ext cx="3059215" cy="5100745"/>
            <a:chOff x="-529139" y="21377"/>
            <a:chExt cx="3059215" cy="5100745"/>
          </a:xfrm>
        </p:grpSpPr>
        <p:sp>
          <p:nvSpPr>
            <p:cNvPr id="1343" name="Google Shape;1343;p8"/>
            <p:cNvSpPr/>
            <p:nvPr/>
          </p:nvSpPr>
          <p:spPr>
            <a:xfrm rot="10800000" flipH="1">
              <a:off x="-52913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 rot="10800000" flipH="1">
              <a:off x="1808958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 rot="10800000" flipH="1">
              <a:off x="2276294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 rot="10800000" flipH="1">
              <a:off x="-294853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 rot="10800000" flipH="1">
              <a:off x="204200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 rot="10800000" flipH="1">
              <a:off x="-41140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 rot="10800000" flipH="1">
              <a:off x="14593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 rot="10800000" flipH="1">
              <a:off x="1926696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 rot="10800000" flipH="1">
              <a:off x="169241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 rot="10800000" flipH="1">
              <a:off x="2159792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 rot="10800000" flipH="1">
              <a:off x="-41140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 rot="10800000" flipH="1">
              <a:off x="-52913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 rot="10800000" flipH="1">
              <a:off x="874196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 rot="10800000" flipH="1">
              <a:off x="134157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 rot="10800000" flipH="1">
              <a:off x="1808958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 rot="10800000" flipH="1">
              <a:off x="-294853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 rot="10800000" flipH="1">
              <a:off x="110724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 rot="10800000" flipH="1">
              <a:off x="157462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 rot="10800000" flipH="1">
              <a:off x="204200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 rot="10800000" flipH="1">
              <a:off x="-41140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 rot="10800000" flipH="1">
              <a:off x="990744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 rot="10800000" flipH="1">
              <a:off x="757648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 rot="10800000" flipH="1">
              <a:off x="1225029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 rot="10800000" flipH="1">
              <a:off x="-41140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 rot="10800000" flipH="1">
              <a:off x="990744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 rot="10800000" flipH="1">
              <a:off x="757648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 rot="10800000" flipH="1">
              <a:off x="1225029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 rot="10800000" flipH="1">
              <a:off x="-52913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 rot="10800000" flipH="1">
              <a:off x="-294853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 rot="10800000" flipH="1">
              <a:off x="63991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 rot="10800000" flipH="1">
              <a:off x="-41140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 rot="10800000" flipH="1">
              <a:off x="990744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 rot="10800000" flipH="1">
              <a:off x="757648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 rot="10800000" flipH="1">
              <a:off x="1225029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 rot="10800000" flipH="1">
              <a:off x="-41140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 rot="10800000" flipH="1">
              <a:off x="990744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 rot="10800000" flipH="1">
              <a:off x="757648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 rot="10800000" flipH="1">
              <a:off x="1225029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 rot="10800000" flipH="1">
              <a:off x="-52913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 rot="10800000" flipH="1">
              <a:off x="-294853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 rot="10800000" flipH="1">
              <a:off x="-41140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 rot="10800000" flipH="1">
              <a:off x="990744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 rot="10800000" flipH="1">
              <a:off x="757648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 rot="10800000" flipH="1">
              <a:off x="1225029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 rot="10800000" flipH="1">
              <a:off x="-41140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 rot="10800000" flipH="1">
              <a:off x="990744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 rot="10800000" flipH="1">
              <a:off x="757648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 rot="10800000" flipH="1">
              <a:off x="1225029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 rot="10800000" flipH="1">
              <a:off x="-52913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8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8"/>
            <p:cNvSpPr/>
            <p:nvPr/>
          </p:nvSpPr>
          <p:spPr>
            <a:xfrm rot="10800000" flipH="1">
              <a:off x="874196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 rot="10800000" flipH="1">
              <a:off x="-294853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 rot="10800000" flipH="1">
              <a:off x="63991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 rot="10800000" flipH="1">
              <a:off x="1107246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 rot="10800000" flipH="1">
              <a:off x="-41140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 rot="10800000" flipH="1">
              <a:off x="990744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 rot="10800000" flipH="1">
              <a:off x="1225029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 rot="10800000" flipH="1">
              <a:off x="-41140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 rot="10800000" flipH="1">
              <a:off x="757648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 rot="10800000" flipH="1">
              <a:off x="-52913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 rot="10800000" flipH="1">
              <a:off x="-294853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 rot="10800000" flipH="1">
              <a:off x="-41140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 rot="10800000" flipH="1">
              <a:off x="1926696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 rot="10800000" flipH="1">
              <a:off x="2394078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 rot="10800000" flipH="1">
              <a:off x="169241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 rot="10800000" flipH="1">
              <a:off x="2159792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 rot="10800000" flipH="1">
              <a:off x="-41140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 rot="10800000" flipH="1">
              <a:off x="2394078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 rot="10800000" flipH="1">
              <a:off x="2159792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04" name="Google Shape;1504;p8"/>
          <p:cNvPicPr preferRelativeResize="0"/>
          <p:nvPr/>
        </p:nvPicPr>
        <p:blipFill rotWithShape="1">
          <a:blip r:embed="rId2">
            <a:alphaModFix amt="78000"/>
          </a:blip>
          <a:srcRect r="48003" b="47992"/>
          <a:stretch/>
        </p:blipFill>
        <p:spPr>
          <a:xfrm>
            <a:off x="6118275" y="2376300"/>
            <a:ext cx="3025726" cy="276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5" name="Google Shape;1505;p8"/>
          <p:cNvPicPr preferRelativeResize="0"/>
          <p:nvPr/>
        </p:nvPicPr>
        <p:blipFill rotWithShape="1">
          <a:blip r:embed="rId2">
            <a:alphaModFix amt="78000"/>
          </a:blip>
          <a:srcRect l="34646" t="34640" r="6"/>
          <a:stretch/>
        </p:blipFill>
        <p:spPr>
          <a:xfrm>
            <a:off x="0" y="0"/>
            <a:ext cx="3025726" cy="27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6" name="Google Shape;1506;p8"/>
          <p:cNvSpPr txBox="1">
            <a:spLocks noGrp="1"/>
          </p:cNvSpPr>
          <p:nvPr>
            <p:ph type="title"/>
          </p:nvPr>
        </p:nvSpPr>
        <p:spPr>
          <a:xfrm>
            <a:off x="2191176" y="1532000"/>
            <a:ext cx="56391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9"/>
          <p:cNvSpPr txBox="1">
            <a:spLocks noGrp="1"/>
          </p:cNvSpPr>
          <p:nvPr>
            <p:ph type="subTitle" idx="1"/>
          </p:nvPr>
        </p:nvSpPr>
        <p:spPr>
          <a:xfrm>
            <a:off x="3940775" y="2101174"/>
            <a:ext cx="3739500" cy="16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509" name="Google Shape;1509;p9"/>
          <p:cNvSpPr txBox="1">
            <a:spLocks noGrp="1"/>
          </p:cNvSpPr>
          <p:nvPr>
            <p:ph type="title"/>
          </p:nvPr>
        </p:nvSpPr>
        <p:spPr>
          <a:xfrm>
            <a:off x="3940889" y="1526350"/>
            <a:ext cx="37395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1510" name="Google Shape;1510;p9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511" name="Google Shape;1511;p9"/>
            <p:cNvGrpSpPr/>
            <p:nvPr/>
          </p:nvGrpSpPr>
          <p:grpSpPr>
            <a:xfrm>
              <a:off x="-529139" y="21377"/>
              <a:ext cx="2708381" cy="5100745"/>
              <a:chOff x="-529139" y="21377"/>
              <a:chExt cx="2708381" cy="5100745"/>
            </a:xfrm>
          </p:grpSpPr>
          <p:sp>
            <p:nvSpPr>
              <p:cNvPr id="1512" name="Google Shape;1512;p9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9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9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9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9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9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9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9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9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9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9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9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9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9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9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9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9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9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9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9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9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9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9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9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9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9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9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9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9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9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9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9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9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9"/>
              <p:cNvSpPr/>
              <p:nvPr/>
            </p:nvSpPr>
            <p:spPr>
              <a:xfrm rot="10800000" flipH="1">
                <a:off x="1808958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9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9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9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9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9"/>
              <p:cNvSpPr/>
              <p:nvPr/>
            </p:nvSpPr>
            <p:spPr>
              <a:xfrm rot="10800000" flipH="1">
                <a:off x="157462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9"/>
              <p:cNvSpPr/>
              <p:nvPr/>
            </p:nvSpPr>
            <p:spPr>
              <a:xfrm rot="10800000" flipH="1">
                <a:off x="2042009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9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9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9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9"/>
              <p:cNvSpPr/>
              <p:nvPr/>
            </p:nvSpPr>
            <p:spPr>
              <a:xfrm rot="10800000" flipH="1">
                <a:off x="990744" y="14809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9"/>
              <p:cNvSpPr/>
              <p:nvPr/>
            </p:nvSpPr>
            <p:spPr>
              <a:xfrm rot="10800000" flipH="1">
                <a:off x="14593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9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9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9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9"/>
              <p:cNvSpPr/>
              <p:nvPr/>
            </p:nvSpPr>
            <p:spPr>
              <a:xfrm rot="10800000" flipH="1">
                <a:off x="1225029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9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9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9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9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9"/>
              <p:cNvSpPr/>
              <p:nvPr/>
            </p:nvSpPr>
            <p:spPr>
              <a:xfrm rot="10800000" flipH="1">
                <a:off x="14593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9"/>
              <p:cNvSpPr/>
              <p:nvPr/>
            </p:nvSpPr>
            <p:spPr>
              <a:xfrm rot="10800000" flipH="1">
                <a:off x="1926696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9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9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9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9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9"/>
              <p:cNvSpPr/>
              <p:nvPr/>
            </p:nvSpPr>
            <p:spPr>
              <a:xfrm rot="10800000" flipH="1">
                <a:off x="169241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9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9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9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9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9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9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9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9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9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9"/>
              <p:cNvSpPr/>
              <p:nvPr/>
            </p:nvSpPr>
            <p:spPr>
              <a:xfrm rot="10800000" flipH="1">
                <a:off x="157462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9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9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9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9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9"/>
              <p:cNvSpPr/>
              <p:nvPr/>
            </p:nvSpPr>
            <p:spPr>
              <a:xfrm rot="10800000" flipH="1">
                <a:off x="14593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9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9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9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9"/>
              <p:cNvSpPr/>
              <p:nvPr/>
            </p:nvSpPr>
            <p:spPr>
              <a:xfrm rot="10800000" flipH="1">
                <a:off x="1225029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9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9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9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9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9"/>
              <p:cNvSpPr/>
              <p:nvPr/>
            </p:nvSpPr>
            <p:spPr>
              <a:xfrm rot="10800000" flipH="1">
                <a:off x="14593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9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9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9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9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9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9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9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9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9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9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9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9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9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9"/>
              <p:cNvSpPr/>
              <p:nvPr/>
            </p:nvSpPr>
            <p:spPr>
              <a:xfrm rot="10800000" flipH="1">
                <a:off x="157462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9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9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9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9"/>
              <p:cNvSpPr/>
              <p:nvPr/>
            </p:nvSpPr>
            <p:spPr>
              <a:xfrm rot="10800000" flipH="1">
                <a:off x="990744" y="32329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9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9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9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9"/>
              <p:cNvSpPr/>
              <p:nvPr/>
            </p:nvSpPr>
            <p:spPr>
              <a:xfrm rot="10800000" flipH="1">
                <a:off x="1225029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9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9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9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9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9"/>
              <p:cNvSpPr/>
              <p:nvPr/>
            </p:nvSpPr>
            <p:spPr>
              <a:xfrm rot="10800000" flipH="1">
                <a:off x="14593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9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9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9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9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9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9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9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9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9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9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9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9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9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9"/>
              <p:cNvSpPr/>
              <p:nvPr/>
            </p:nvSpPr>
            <p:spPr>
              <a:xfrm rot="10800000" flipH="1">
                <a:off x="157462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9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9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9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9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9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9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9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9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9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9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9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9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9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9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9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9"/>
              <p:cNvSpPr/>
              <p:nvPr/>
            </p:nvSpPr>
            <p:spPr>
              <a:xfrm rot="10800000" flipH="1">
                <a:off x="14593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9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9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9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9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9"/>
              <p:cNvSpPr/>
              <p:nvPr/>
            </p:nvSpPr>
            <p:spPr>
              <a:xfrm rot="10800000" flipH="1">
                <a:off x="169241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9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9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9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9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9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9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9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9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9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9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9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9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9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9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9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9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9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9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9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9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9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9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9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9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9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9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9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9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9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9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9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9" name="Google Shape;1689;p9"/>
            <p:cNvGrpSpPr/>
            <p:nvPr/>
          </p:nvGrpSpPr>
          <p:grpSpPr>
            <a:xfrm>
              <a:off x="7782972" y="21377"/>
              <a:ext cx="1890166" cy="5100745"/>
              <a:chOff x="7782972" y="21377"/>
              <a:chExt cx="1890166" cy="5100745"/>
            </a:xfrm>
          </p:grpSpPr>
          <p:sp>
            <p:nvSpPr>
              <p:cNvPr id="1690" name="Google Shape;1690;p9"/>
              <p:cNvSpPr/>
              <p:nvPr/>
            </p:nvSpPr>
            <p:spPr>
              <a:xfrm rot="10800000">
                <a:off x="930285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9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9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9"/>
              <p:cNvSpPr/>
              <p:nvPr/>
            </p:nvSpPr>
            <p:spPr>
              <a:xfrm rot="10800000">
                <a:off x="7899520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9"/>
              <p:cNvSpPr/>
              <p:nvPr/>
            </p:nvSpPr>
            <p:spPr>
              <a:xfrm rot="10800000">
                <a:off x="953595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9"/>
              <p:cNvSpPr/>
              <p:nvPr/>
            </p:nvSpPr>
            <p:spPr>
              <a:xfrm rot="10800000">
                <a:off x="906856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9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9"/>
              <p:cNvSpPr/>
              <p:nvPr/>
            </p:nvSpPr>
            <p:spPr>
              <a:xfrm rot="10800000">
                <a:off x="813380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9"/>
              <p:cNvSpPr/>
              <p:nvPr/>
            </p:nvSpPr>
            <p:spPr>
              <a:xfrm rot="10800000">
                <a:off x="9185117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9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9"/>
              <p:cNvSpPr/>
              <p:nvPr/>
            </p:nvSpPr>
            <p:spPr>
              <a:xfrm rot="10800000">
                <a:off x="8250354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9"/>
              <p:cNvSpPr/>
              <p:nvPr/>
            </p:nvSpPr>
            <p:spPr>
              <a:xfrm rot="10800000">
                <a:off x="7782972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9"/>
              <p:cNvSpPr/>
              <p:nvPr/>
            </p:nvSpPr>
            <p:spPr>
              <a:xfrm rot="10800000">
                <a:off x="9418167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9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9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9"/>
              <p:cNvSpPr/>
              <p:nvPr/>
            </p:nvSpPr>
            <p:spPr>
              <a:xfrm rot="10800000">
                <a:off x="8016068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9"/>
              <p:cNvSpPr/>
              <p:nvPr/>
            </p:nvSpPr>
            <p:spPr>
              <a:xfrm rot="10800000">
                <a:off x="9185117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9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9"/>
              <p:cNvSpPr/>
              <p:nvPr/>
            </p:nvSpPr>
            <p:spPr>
              <a:xfrm rot="10800000">
                <a:off x="9418167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9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9"/>
              <p:cNvSpPr/>
              <p:nvPr/>
            </p:nvSpPr>
            <p:spPr>
              <a:xfrm rot="10800000">
                <a:off x="930285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9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9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9"/>
              <p:cNvSpPr/>
              <p:nvPr/>
            </p:nvSpPr>
            <p:spPr>
              <a:xfrm rot="10800000">
                <a:off x="7899520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9"/>
              <p:cNvSpPr/>
              <p:nvPr/>
            </p:nvSpPr>
            <p:spPr>
              <a:xfrm rot="10800000">
                <a:off x="953595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9"/>
              <p:cNvSpPr/>
              <p:nvPr/>
            </p:nvSpPr>
            <p:spPr>
              <a:xfrm rot="10800000">
                <a:off x="9068569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9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9"/>
              <p:cNvSpPr/>
              <p:nvPr/>
            </p:nvSpPr>
            <p:spPr>
              <a:xfrm rot="10800000">
                <a:off x="813380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9"/>
              <p:cNvSpPr/>
              <p:nvPr/>
            </p:nvSpPr>
            <p:spPr>
              <a:xfrm rot="10800000">
                <a:off x="9185117" y="14809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9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9"/>
              <p:cNvSpPr/>
              <p:nvPr/>
            </p:nvSpPr>
            <p:spPr>
              <a:xfrm rot="10800000">
                <a:off x="8250354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9"/>
              <p:cNvSpPr/>
              <p:nvPr/>
            </p:nvSpPr>
            <p:spPr>
              <a:xfrm rot="10800000">
                <a:off x="9418167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9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9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9"/>
              <p:cNvSpPr/>
              <p:nvPr/>
            </p:nvSpPr>
            <p:spPr>
              <a:xfrm rot="10800000">
                <a:off x="9185117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9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9"/>
              <p:cNvSpPr/>
              <p:nvPr/>
            </p:nvSpPr>
            <p:spPr>
              <a:xfrm rot="10800000">
                <a:off x="8250354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9"/>
              <p:cNvSpPr/>
              <p:nvPr/>
            </p:nvSpPr>
            <p:spPr>
              <a:xfrm rot="10800000">
                <a:off x="9418167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9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9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9"/>
              <p:cNvSpPr/>
              <p:nvPr/>
            </p:nvSpPr>
            <p:spPr>
              <a:xfrm rot="10800000">
                <a:off x="930285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9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9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9"/>
              <p:cNvSpPr/>
              <p:nvPr/>
            </p:nvSpPr>
            <p:spPr>
              <a:xfrm rot="10800000">
                <a:off x="953595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9"/>
              <p:cNvSpPr/>
              <p:nvPr/>
            </p:nvSpPr>
            <p:spPr>
              <a:xfrm rot="10800000">
                <a:off x="9068569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9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9"/>
              <p:cNvSpPr/>
              <p:nvPr/>
            </p:nvSpPr>
            <p:spPr>
              <a:xfrm rot="10800000">
                <a:off x="9185117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9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9"/>
              <p:cNvSpPr/>
              <p:nvPr/>
            </p:nvSpPr>
            <p:spPr>
              <a:xfrm rot="10800000">
                <a:off x="8250354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9"/>
              <p:cNvSpPr/>
              <p:nvPr/>
            </p:nvSpPr>
            <p:spPr>
              <a:xfrm rot="10800000">
                <a:off x="9418167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9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9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9"/>
              <p:cNvSpPr/>
              <p:nvPr/>
            </p:nvSpPr>
            <p:spPr>
              <a:xfrm rot="10800000">
                <a:off x="9185117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9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9"/>
              <p:cNvSpPr/>
              <p:nvPr/>
            </p:nvSpPr>
            <p:spPr>
              <a:xfrm rot="10800000">
                <a:off x="8250354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9"/>
              <p:cNvSpPr/>
              <p:nvPr/>
            </p:nvSpPr>
            <p:spPr>
              <a:xfrm rot="10800000">
                <a:off x="9418167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9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9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9"/>
              <p:cNvSpPr/>
              <p:nvPr/>
            </p:nvSpPr>
            <p:spPr>
              <a:xfrm rot="10800000">
                <a:off x="930285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9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9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9"/>
              <p:cNvSpPr/>
              <p:nvPr/>
            </p:nvSpPr>
            <p:spPr>
              <a:xfrm rot="10800000">
                <a:off x="953595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9"/>
              <p:cNvSpPr/>
              <p:nvPr/>
            </p:nvSpPr>
            <p:spPr>
              <a:xfrm rot="10800000">
                <a:off x="9068569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9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9"/>
              <p:cNvSpPr/>
              <p:nvPr/>
            </p:nvSpPr>
            <p:spPr>
              <a:xfrm rot="10800000">
                <a:off x="9185117" y="32329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9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9"/>
              <p:cNvSpPr/>
              <p:nvPr/>
            </p:nvSpPr>
            <p:spPr>
              <a:xfrm rot="10800000">
                <a:off x="8250354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9"/>
              <p:cNvSpPr/>
              <p:nvPr/>
            </p:nvSpPr>
            <p:spPr>
              <a:xfrm rot="10800000">
                <a:off x="9418167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9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9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9"/>
              <p:cNvSpPr/>
              <p:nvPr/>
            </p:nvSpPr>
            <p:spPr>
              <a:xfrm rot="10800000">
                <a:off x="9185117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9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9"/>
              <p:cNvSpPr/>
              <p:nvPr/>
            </p:nvSpPr>
            <p:spPr>
              <a:xfrm rot="10800000">
                <a:off x="8250354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9"/>
              <p:cNvSpPr/>
              <p:nvPr/>
            </p:nvSpPr>
            <p:spPr>
              <a:xfrm rot="10800000">
                <a:off x="9418167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9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9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9"/>
              <p:cNvSpPr/>
              <p:nvPr/>
            </p:nvSpPr>
            <p:spPr>
              <a:xfrm rot="10800000">
                <a:off x="930285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9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9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9"/>
              <p:cNvSpPr/>
              <p:nvPr/>
            </p:nvSpPr>
            <p:spPr>
              <a:xfrm rot="10800000">
                <a:off x="953595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9"/>
              <p:cNvSpPr/>
              <p:nvPr/>
            </p:nvSpPr>
            <p:spPr>
              <a:xfrm rot="10800000">
                <a:off x="9068569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9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9"/>
              <p:cNvSpPr/>
              <p:nvPr/>
            </p:nvSpPr>
            <p:spPr>
              <a:xfrm rot="10800000">
                <a:off x="9185117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9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9"/>
              <p:cNvSpPr/>
              <p:nvPr/>
            </p:nvSpPr>
            <p:spPr>
              <a:xfrm rot="10800000">
                <a:off x="8250354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9"/>
              <p:cNvSpPr/>
              <p:nvPr/>
            </p:nvSpPr>
            <p:spPr>
              <a:xfrm rot="10800000">
                <a:off x="9418167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9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9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9"/>
              <p:cNvSpPr/>
              <p:nvPr/>
            </p:nvSpPr>
            <p:spPr>
              <a:xfrm rot="10800000">
                <a:off x="9185117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9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9"/>
              <p:cNvSpPr/>
              <p:nvPr/>
            </p:nvSpPr>
            <p:spPr>
              <a:xfrm rot="10800000">
                <a:off x="8250354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9"/>
              <p:cNvSpPr/>
              <p:nvPr/>
            </p:nvSpPr>
            <p:spPr>
              <a:xfrm rot="10800000">
                <a:off x="9418167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9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9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9"/>
              <p:cNvSpPr/>
              <p:nvPr/>
            </p:nvSpPr>
            <p:spPr>
              <a:xfrm rot="10800000">
                <a:off x="930285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9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9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9"/>
              <p:cNvSpPr/>
              <p:nvPr/>
            </p:nvSpPr>
            <p:spPr>
              <a:xfrm rot="10800000">
                <a:off x="953595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9"/>
              <p:cNvSpPr/>
              <p:nvPr/>
            </p:nvSpPr>
            <p:spPr>
              <a:xfrm rot="10800000">
                <a:off x="9068569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9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9"/>
              <p:cNvSpPr/>
              <p:nvPr/>
            </p:nvSpPr>
            <p:spPr>
              <a:xfrm rot="10800000">
                <a:off x="813380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9"/>
              <p:cNvSpPr/>
              <p:nvPr/>
            </p:nvSpPr>
            <p:spPr>
              <a:xfrm rot="10800000">
                <a:off x="9185117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9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9"/>
              <p:cNvSpPr/>
              <p:nvPr/>
            </p:nvSpPr>
            <p:spPr>
              <a:xfrm rot="10800000">
                <a:off x="8250354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9"/>
              <p:cNvSpPr/>
              <p:nvPr/>
            </p:nvSpPr>
            <p:spPr>
              <a:xfrm rot="10800000">
                <a:off x="7782972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9"/>
              <p:cNvSpPr/>
              <p:nvPr/>
            </p:nvSpPr>
            <p:spPr>
              <a:xfrm rot="10800000">
                <a:off x="9418167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9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9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9"/>
              <p:cNvSpPr/>
              <p:nvPr/>
            </p:nvSpPr>
            <p:spPr>
              <a:xfrm rot="10800000">
                <a:off x="8016068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9"/>
              <p:cNvSpPr/>
              <p:nvPr/>
            </p:nvSpPr>
            <p:spPr>
              <a:xfrm rot="10800000">
                <a:off x="9185117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9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9"/>
              <p:cNvSpPr/>
              <p:nvPr/>
            </p:nvSpPr>
            <p:spPr>
              <a:xfrm rot="10800000">
                <a:off x="8250354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9"/>
              <p:cNvSpPr/>
              <p:nvPr/>
            </p:nvSpPr>
            <p:spPr>
              <a:xfrm rot="10800000">
                <a:off x="7782972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9"/>
              <p:cNvSpPr/>
              <p:nvPr/>
            </p:nvSpPr>
            <p:spPr>
              <a:xfrm rot="10800000">
                <a:off x="9418167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9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9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9"/>
              <p:cNvSpPr/>
              <p:nvPr/>
            </p:nvSpPr>
            <p:spPr>
              <a:xfrm rot="10800000">
                <a:off x="8016068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7" name="Google Shape;1807;p9"/>
          <p:cNvGrpSpPr/>
          <p:nvPr/>
        </p:nvGrpSpPr>
        <p:grpSpPr>
          <a:xfrm>
            <a:off x="1" y="0"/>
            <a:ext cx="9142331" cy="5143500"/>
            <a:chOff x="-1668" y="0"/>
            <a:chExt cx="9142331" cy="5143500"/>
          </a:xfrm>
        </p:grpSpPr>
        <p:pic>
          <p:nvPicPr>
            <p:cNvPr id="1808" name="Google Shape;1808;p9"/>
            <p:cNvPicPr preferRelativeResize="0"/>
            <p:nvPr/>
          </p:nvPicPr>
          <p:blipFill rotWithShape="1">
            <a:blip r:embed="rId2">
              <a:alphaModFix amt="76000"/>
            </a:blip>
            <a:srcRect t="3583" r="50064" b="3592"/>
            <a:stretch/>
          </p:blipFill>
          <p:spPr>
            <a:xfrm flipH="1">
              <a:off x="-1668" y="0"/>
              <a:ext cx="308134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9" name="Google Shape;1809;p9"/>
            <p:cNvPicPr preferRelativeResize="0"/>
            <p:nvPr/>
          </p:nvPicPr>
          <p:blipFill rotWithShape="1">
            <a:blip r:embed="rId2">
              <a:alphaModFix amt="76000"/>
            </a:blip>
            <a:srcRect l="76695" t="3584" b="39432"/>
            <a:stretch/>
          </p:blipFill>
          <p:spPr>
            <a:xfrm flipH="1">
              <a:off x="7702588" y="1986051"/>
              <a:ext cx="1438075" cy="31574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p10"/>
          <p:cNvSpPr txBox="1">
            <a:spLocks noGrp="1"/>
          </p:cNvSpPr>
          <p:nvPr>
            <p:ph type="title"/>
          </p:nvPr>
        </p:nvSpPr>
        <p:spPr>
          <a:xfrm flipH="1">
            <a:off x="4567337" y="1501756"/>
            <a:ext cx="2765700" cy="213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1812" name="Google Shape;1812;p10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1813" name="Google Shape;1813;p1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36" name="Google Shape;1936;p10"/>
          <p:cNvPicPr preferRelativeResize="0"/>
          <p:nvPr/>
        </p:nvPicPr>
        <p:blipFill rotWithShape="1">
          <a:blip r:embed="rId2">
            <a:alphaModFix amt="75000"/>
          </a:blip>
          <a:srcRect t="48008" r="44140"/>
          <a:stretch/>
        </p:blipFill>
        <p:spPr>
          <a:xfrm>
            <a:off x="6951525" y="2"/>
            <a:ext cx="2192475" cy="229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3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arlow"/>
              <a:buNone/>
              <a:defRPr sz="3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2" name="Google Shape;5862;p31"/>
          <p:cNvSpPr txBox="1">
            <a:spLocks noGrp="1"/>
          </p:cNvSpPr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Mega Store</a:t>
            </a:r>
            <a:endParaRPr dirty="0"/>
          </a:p>
        </p:txBody>
      </p:sp>
      <p:grpSp>
        <p:nvGrpSpPr>
          <p:cNvPr id="5864" name="Google Shape;5864;p31"/>
          <p:cNvGrpSpPr/>
          <p:nvPr/>
        </p:nvGrpSpPr>
        <p:grpSpPr>
          <a:xfrm>
            <a:off x="837063" y="1525665"/>
            <a:ext cx="69900" cy="2092169"/>
            <a:chOff x="3183375" y="1525650"/>
            <a:chExt cx="69900" cy="2203675"/>
          </a:xfrm>
        </p:grpSpPr>
        <p:sp>
          <p:nvSpPr>
            <p:cNvPr id="5865" name="Google Shape;5865;p31"/>
            <p:cNvSpPr/>
            <p:nvPr/>
          </p:nvSpPr>
          <p:spPr>
            <a:xfrm>
              <a:off x="3183375" y="1525650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1"/>
            <p:cNvSpPr/>
            <p:nvPr/>
          </p:nvSpPr>
          <p:spPr>
            <a:xfrm>
              <a:off x="3183375" y="2098908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1"/>
            <p:cNvSpPr/>
            <p:nvPr/>
          </p:nvSpPr>
          <p:spPr>
            <a:xfrm>
              <a:off x="3183375" y="2672167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1"/>
            <p:cNvSpPr/>
            <p:nvPr/>
          </p:nvSpPr>
          <p:spPr>
            <a:xfrm>
              <a:off x="3183375" y="3245425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|</a:t>
            </a:r>
            <a:r>
              <a:rPr lang="en"/>
              <a:t> INTRODUCTION:</a:t>
            </a:r>
            <a:endParaRPr/>
          </a:p>
        </p:txBody>
      </p:sp>
      <p:sp>
        <p:nvSpPr>
          <p:cNvPr id="5874" name="Google Shape;5874;p32"/>
          <p:cNvSpPr txBox="1">
            <a:spLocks noGrp="1"/>
          </p:cNvSpPr>
          <p:nvPr>
            <p:ph type="body" idx="1"/>
          </p:nvPr>
        </p:nvSpPr>
        <p:spPr>
          <a:xfrm>
            <a:off x="720000" y="907675"/>
            <a:ext cx="7704000" cy="3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Mega Store est une plateforme de marché en ligne où les utilisateurs peuvent devenir vendeurs, créer leur boutique et la gérer pour les vendre sur la plateforme.</a:t>
            </a:r>
            <a:r>
              <a:rPr lang="en" sz="1500" dirty="0"/>
              <a:t> </a:t>
            </a:r>
            <a:endParaRPr sz="1500" dirty="0"/>
          </a:p>
          <a:p>
            <a:pPr marL="457200" lvl="0" indent="-3238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Une fois qu'un utilisateur a créé une boutique, celle-ci attend d'être validée par le super administrateur.</a:t>
            </a:r>
            <a:endParaRPr sz="1500" dirty="0"/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Le super administrateur peut valider les vendeurs et créer des administrateurs.</a:t>
            </a:r>
            <a:endParaRPr sz="1500" dirty="0"/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Les administrateurs gèrent les commandes des clients.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Les vendeurs peuvent ajouter des produits à leur boutique une fois validés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L'utilisateur en tant que client peut parcourir le marché et placer les produits qu'il souhaite acheter dans son panier avant d'effectuer une commande</a:t>
            </a:r>
            <a:r>
              <a:rPr lang="en" sz="1500" dirty="0"/>
              <a:t>.</a:t>
            </a:r>
            <a:endParaRPr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9" name="Google Shape;5879;p3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|</a:t>
            </a:r>
            <a:r>
              <a:rPr lang="en"/>
              <a:t>DIAGRAMME DE CLASS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80" name="Google Shape;58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448" y="979800"/>
            <a:ext cx="7463125" cy="385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5" name="Google Shape;5885;p34"/>
          <p:cNvSpPr txBox="1">
            <a:spLocks noGrp="1"/>
          </p:cNvSpPr>
          <p:nvPr>
            <p:ph type="title"/>
          </p:nvPr>
        </p:nvSpPr>
        <p:spPr>
          <a:xfrm>
            <a:off x="720000" y="414896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|</a:t>
            </a:r>
            <a:r>
              <a:rPr lang="en" dirty="0"/>
              <a:t> </a:t>
            </a:r>
            <a:r>
              <a:rPr lang="en" sz="3000" u="sng" dirty="0">
                <a:latin typeface="Calibri"/>
                <a:ea typeface="Calibri"/>
                <a:cs typeface="Calibri"/>
                <a:sym typeface="Calibri"/>
              </a:rPr>
              <a:t>DEVELOPMENT PROCESS</a:t>
            </a:r>
            <a:r>
              <a:rPr lang="en" sz="3000" dirty="0"/>
              <a:t>:</a:t>
            </a:r>
            <a:endParaRPr sz="3000" dirty="0"/>
          </a:p>
        </p:txBody>
      </p:sp>
      <p:sp>
        <p:nvSpPr>
          <p:cNvPr id="5886" name="Google Shape;5886;p34"/>
          <p:cNvSpPr txBox="1">
            <a:spLocks noGrp="1"/>
          </p:cNvSpPr>
          <p:nvPr>
            <p:ph type="body" idx="1"/>
          </p:nvPr>
        </p:nvSpPr>
        <p:spPr>
          <a:xfrm>
            <a:off x="720000" y="907675"/>
            <a:ext cx="7704000" cy="3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000" dirty="0">
                <a:latin typeface="Calibri"/>
                <a:ea typeface="Calibri"/>
                <a:cs typeface="Calibri"/>
                <a:sym typeface="Calibri"/>
              </a:rPr>
              <a:t>Après avoir terminé le diagramme de classes de conception logicielle avec UML, nous avons commencé à travailler sur la configuration de la base de données (MongoDB sur mongo Atlas). Après cela, nous avons commencé à configurer le serveur principal.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en" sz="2400" u="sng" dirty="0">
                <a:latin typeface="Calibri"/>
                <a:ea typeface="Calibri"/>
                <a:cs typeface="Calibri"/>
                <a:sym typeface="Calibri"/>
              </a:rPr>
              <a:t>Nous avons choisi Les technologies suivant</a:t>
            </a:r>
            <a:r>
              <a:rPr lang="en" sz="2400" dirty="0">
                <a:latin typeface="Calibri"/>
                <a:ea typeface="Calibri"/>
                <a:cs typeface="Calibri"/>
                <a:sym typeface="Calibri"/>
              </a:rPr>
              <a:t> :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1" name="Google Shape;5891;p3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|</a:t>
            </a:r>
            <a:r>
              <a:rPr lang="en"/>
              <a:t> technologies</a:t>
            </a:r>
            <a:endParaRPr/>
          </a:p>
        </p:txBody>
      </p:sp>
      <p:sp>
        <p:nvSpPr>
          <p:cNvPr id="5892" name="Google Shape;5892;p35"/>
          <p:cNvSpPr txBox="1">
            <a:spLocks noGrp="1"/>
          </p:cNvSpPr>
          <p:nvPr>
            <p:ph type="subTitle" idx="4294967295"/>
          </p:nvPr>
        </p:nvSpPr>
        <p:spPr>
          <a:xfrm flipH="1">
            <a:off x="1589385" y="3727642"/>
            <a:ext cx="1725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Backend</a:t>
            </a:r>
            <a:endParaRPr sz="2200" b="1" dirty="0"/>
          </a:p>
        </p:txBody>
      </p:sp>
      <p:sp>
        <p:nvSpPr>
          <p:cNvPr id="5894" name="Google Shape;5894;p35"/>
          <p:cNvSpPr txBox="1">
            <a:spLocks noGrp="1"/>
          </p:cNvSpPr>
          <p:nvPr>
            <p:ph type="subTitle" idx="4294967295"/>
          </p:nvPr>
        </p:nvSpPr>
        <p:spPr>
          <a:xfrm flipH="1">
            <a:off x="3544788" y="3727642"/>
            <a:ext cx="1725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FrontEnd</a:t>
            </a:r>
            <a:endParaRPr sz="2200" b="1"/>
          </a:p>
        </p:txBody>
      </p:sp>
      <p:sp>
        <p:nvSpPr>
          <p:cNvPr id="5895" name="Google Shape;5895;p35"/>
          <p:cNvSpPr txBox="1">
            <a:spLocks noGrp="1"/>
          </p:cNvSpPr>
          <p:nvPr>
            <p:ph type="subTitle" idx="4294967295"/>
          </p:nvPr>
        </p:nvSpPr>
        <p:spPr>
          <a:xfrm flipH="1">
            <a:off x="5549479" y="3690772"/>
            <a:ext cx="1725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Database</a:t>
            </a:r>
            <a:endParaRPr sz="2200" b="1" dirty="0"/>
          </a:p>
        </p:txBody>
      </p:sp>
      <p:sp>
        <p:nvSpPr>
          <p:cNvPr id="5896" name="Google Shape;5896;p35"/>
          <p:cNvSpPr/>
          <p:nvPr/>
        </p:nvSpPr>
        <p:spPr>
          <a:xfrm>
            <a:off x="1553621" y="2796981"/>
            <a:ext cx="1725600" cy="371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200" b="1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NodeJS</a:t>
            </a:r>
            <a:endParaRPr sz="22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897" name="Google Shape;5897;p35"/>
          <p:cNvSpPr/>
          <p:nvPr/>
        </p:nvSpPr>
        <p:spPr>
          <a:xfrm>
            <a:off x="3544856" y="2796981"/>
            <a:ext cx="1725600" cy="371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ReactJS</a:t>
            </a:r>
            <a:endParaRPr sz="22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5898" name="Google Shape;5898;p35"/>
          <p:cNvCxnSpPr/>
          <p:nvPr/>
        </p:nvCxnSpPr>
        <p:spPr>
          <a:xfrm>
            <a:off x="2904130" y="2162700"/>
            <a:ext cx="1015800" cy="0"/>
          </a:xfrm>
          <a:prstGeom prst="straightConnector1">
            <a:avLst/>
          </a:prstGeom>
          <a:noFill/>
          <a:ln w="19050" cap="rnd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899" name="Google Shape;5899;p35"/>
          <p:cNvSpPr/>
          <p:nvPr/>
        </p:nvSpPr>
        <p:spPr>
          <a:xfrm>
            <a:off x="2007360" y="1753650"/>
            <a:ext cx="818100" cy="818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0" name="Google Shape;5900;p35"/>
          <p:cNvSpPr/>
          <p:nvPr/>
        </p:nvSpPr>
        <p:spPr>
          <a:xfrm>
            <a:off x="3998601" y="1753650"/>
            <a:ext cx="818100" cy="818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2" name="Google Shape;5902;p35"/>
          <p:cNvSpPr/>
          <p:nvPr/>
        </p:nvSpPr>
        <p:spPr>
          <a:xfrm>
            <a:off x="5992436" y="1723553"/>
            <a:ext cx="818100" cy="818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l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4" name="Google Shape;5904;p35"/>
          <p:cNvSpPr/>
          <p:nvPr/>
        </p:nvSpPr>
        <p:spPr>
          <a:xfrm>
            <a:off x="5609219" y="2767023"/>
            <a:ext cx="1725600" cy="371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l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MongoDb</a:t>
            </a:r>
            <a:endParaRPr sz="22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5905" name="Google Shape;5905;p35"/>
          <p:cNvCxnSpPr/>
          <p:nvPr/>
        </p:nvCxnSpPr>
        <p:spPr>
          <a:xfrm>
            <a:off x="4895371" y="2162700"/>
            <a:ext cx="1015800" cy="0"/>
          </a:xfrm>
          <a:prstGeom prst="straightConnector1">
            <a:avLst/>
          </a:prstGeom>
          <a:noFill/>
          <a:ln w="19050" cap="rnd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5907" name="Google Shape;5907;p35"/>
          <p:cNvGrpSpPr/>
          <p:nvPr/>
        </p:nvGrpSpPr>
        <p:grpSpPr>
          <a:xfrm>
            <a:off x="2221529" y="1967836"/>
            <a:ext cx="389763" cy="389729"/>
            <a:chOff x="1768938" y="3782219"/>
            <a:chExt cx="367805" cy="367773"/>
          </a:xfrm>
        </p:grpSpPr>
        <p:sp>
          <p:nvSpPr>
            <p:cNvPr id="5908" name="Google Shape;5908;p35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35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35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5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5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3" name="Google Shape;5913;p35"/>
          <p:cNvGrpSpPr/>
          <p:nvPr/>
        </p:nvGrpSpPr>
        <p:grpSpPr>
          <a:xfrm>
            <a:off x="4245350" y="1978629"/>
            <a:ext cx="324601" cy="368143"/>
            <a:chOff x="1310655" y="3360527"/>
            <a:chExt cx="306314" cy="347403"/>
          </a:xfrm>
        </p:grpSpPr>
        <p:sp>
          <p:nvSpPr>
            <p:cNvPr id="5914" name="Google Shape;5914;p35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35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5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5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5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3" name="Google Shape;5943;p35"/>
          <p:cNvGrpSpPr/>
          <p:nvPr/>
        </p:nvGrpSpPr>
        <p:grpSpPr>
          <a:xfrm>
            <a:off x="6209022" y="1936404"/>
            <a:ext cx="384928" cy="348201"/>
            <a:chOff x="2633105" y="2431859"/>
            <a:chExt cx="363243" cy="328585"/>
          </a:xfrm>
        </p:grpSpPr>
        <p:sp>
          <p:nvSpPr>
            <p:cNvPr id="5944" name="Google Shape;5944;p35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5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35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35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35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35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35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35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0" name="Google Shape;5980;p37"/>
          <p:cNvSpPr txBox="1">
            <a:spLocks noGrp="1"/>
          </p:cNvSpPr>
          <p:nvPr>
            <p:ph type="title"/>
          </p:nvPr>
        </p:nvSpPr>
        <p:spPr>
          <a:xfrm>
            <a:off x="443400" y="271225"/>
            <a:ext cx="3043200" cy="11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|</a:t>
            </a:r>
            <a:r>
              <a:rPr lang="en"/>
              <a:t> Trello</a:t>
            </a:r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87E2090-3641-479B-A832-33CE3CDE4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74" y="1516912"/>
            <a:ext cx="8286307" cy="32706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rypto Bank Project Proposal by Slidesgo">
  <a:themeElements>
    <a:clrScheme name="Simple Light">
      <a:dk1>
        <a:srgbClr val="0091E4"/>
      </a:dk1>
      <a:lt1>
        <a:srgbClr val="FFFFFF"/>
      </a:lt1>
      <a:dk2>
        <a:srgbClr val="FAEA2A"/>
      </a:dk2>
      <a:lt2>
        <a:srgbClr val="FFA219"/>
      </a:lt2>
      <a:accent1>
        <a:srgbClr val="3AFFF8"/>
      </a:accent1>
      <a:accent2>
        <a:srgbClr val="FF49C2"/>
      </a:accent2>
      <a:accent3>
        <a:srgbClr val="270190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179</Words>
  <Application>Microsoft Office PowerPoint</Application>
  <PresentationFormat>Affichage à l'écran (16:9)</PresentationFormat>
  <Paragraphs>19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4" baseType="lpstr">
      <vt:lpstr>Barlow</vt:lpstr>
      <vt:lpstr>Fredoka One</vt:lpstr>
      <vt:lpstr>Palanquin Dark</vt:lpstr>
      <vt:lpstr>Times New Roman</vt:lpstr>
      <vt:lpstr>Roboto Condensed Light</vt:lpstr>
      <vt:lpstr>Arial</vt:lpstr>
      <vt:lpstr>Calibri</vt:lpstr>
      <vt:lpstr>Crypto Bank Project Proposal by Slidesgo</vt:lpstr>
      <vt:lpstr>Mega Store</vt:lpstr>
      <vt:lpstr>| INTRODUCTION:</vt:lpstr>
      <vt:lpstr>|DIAGRAMME DE CLASS </vt:lpstr>
      <vt:lpstr>| DEVELOPMENT PROCESS:</vt:lpstr>
      <vt:lpstr>| technologies</vt:lpstr>
      <vt:lpstr>| Trello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Mega Store</dc:title>
  <dc:creator>BADR</dc:creator>
  <cp:lastModifiedBy>mohamed boumlik</cp:lastModifiedBy>
  <cp:revision>2</cp:revision>
  <dcterms:modified xsi:type="dcterms:W3CDTF">2022-04-11T15:42:16Z</dcterms:modified>
</cp:coreProperties>
</file>